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94" r:id="rId3"/>
    <p:sldMasterId id="2147483682" r:id="rId4"/>
    <p:sldMasterId id="2147483670" r:id="rId5"/>
    <p:sldMasterId id="2147483706" r:id="rId6"/>
    <p:sldMasterId id="2147483718" r:id="rId7"/>
  </p:sldMasterIdLst>
  <p:notesMasterIdLst>
    <p:notesMasterId r:id="rId20"/>
  </p:notesMasterIdLst>
  <p:handoutMasterIdLst>
    <p:handoutMasterId r:id="rId21"/>
  </p:handoutMasterIdLst>
  <p:sldIdLst>
    <p:sldId id="298" r:id="rId8"/>
    <p:sldId id="267" r:id="rId9"/>
    <p:sldId id="294" r:id="rId10"/>
    <p:sldId id="299" r:id="rId11"/>
    <p:sldId id="281" r:id="rId12"/>
    <p:sldId id="300" r:id="rId13"/>
    <p:sldId id="302" r:id="rId14"/>
    <p:sldId id="301" r:id="rId15"/>
    <p:sldId id="283" r:id="rId16"/>
    <p:sldId id="303" r:id="rId17"/>
    <p:sldId id="305" r:id="rId18"/>
    <p:sldId id="30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BC"/>
    <a:srgbClr val="EDDCC1"/>
    <a:srgbClr val="225A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1" d="100"/>
          <a:sy n="81" d="100"/>
        </p:scale>
        <p:origin x="1542"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0532A3-7AC5-6112-9E8C-7F912B8949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94528B-783B-67FA-ECDA-5AA88E9E7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33CEA-0DB8-49E3-ACA8-583BD7843DA7}" type="datetimeFigureOut">
              <a:rPr lang="en-US" smtClean="0"/>
              <a:t>5/5/2024</a:t>
            </a:fld>
            <a:endParaRPr lang="en-US" dirty="0"/>
          </a:p>
        </p:txBody>
      </p:sp>
      <p:sp>
        <p:nvSpPr>
          <p:cNvPr id="4" name="Footer Placeholder 3">
            <a:extLst>
              <a:ext uri="{FF2B5EF4-FFF2-40B4-BE49-F238E27FC236}">
                <a16:creationId xmlns:a16="http://schemas.microsoft.com/office/drawing/2014/main" id="{346BFC08-FD38-DE92-A6DB-A55897072D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7D6C92-E99F-D74E-F984-FF83E719D7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310B5-F03A-4604-BAAA-D5870D802252}" type="slidenum">
              <a:rPr lang="en-US" smtClean="0"/>
              <a:t>‹#›</a:t>
            </a:fld>
            <a:endParaRPr lang="en-US" dirty="0"/>
          </a:p>
        </p:txBody>
      </p:sp>
    </p:spTree>
    <p:extLst>
      <p:ext uri="{BB962C8B-B14F-4D97-AF65-F5344CB8AC3E}">
        <p14:creationId xmlns:p14="http://schemas.microsoft.com/office/powerpoint/2010/main" val="330593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F10C4-26A7-4B29-90C0-5AC0E95559EB}" type="datetimeFigureOut">
              <a:rPr lang="en-US" smtClean="0"/>
              <a:t>5/5/2024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2410-1C27-4216-BC9D-1571BDA3E33E}" type="slidenum">
              <a:rPr lang="en-US" smtClean="0"/>
              <a:t>‹#›</a:t>
            </a:fld>
            <a:endParaRPr lang="en-US" dirty="0"/>
          </a:p>
        </p:txBody>
      </p:sp>
    </p:spTree>
    <p:extLst>
      <p:ext uri="{BB962C8B-B14F-4D97-AF65-F5344CB8AC3E}">
        <p14:creationId xmlns:p14="http://schemas.microsoft.com/office/powerpoint/2010/main" val="37097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5BF-1002-B15F-F418-796BC0BF6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F392F-DE39-49B3-88DB-319C37389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1929-E364-60D0-5A99-6E32EE160E2B}"/>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F8812FEE-851A-A6B2-9678-408437E877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2176B-A4B7-293C-D663-A2EAE504CDEE}"/>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75869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049-0B1E-5E41-483F-9E8033FE7F5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952C7-DE1C-7A21-75AC-4B493C648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C1E21-708D-8DF8-C5D6-08B5A2F03E99}"/>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10D731F7-47D8-E32E-609F-DBE68ADD4B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8A621-7D8D-BD46-837F-0DE979518958}"/>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59342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90C2-7926-C47D-94E0-FD954EE00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4791-B9D3-596F-BCDA-8A5D833118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F3390-9271-B6AF-F804-D686DF38CB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E939-D506-12CB-ACE5-61EEAE355B55}"/>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B68FC701-CF99-D9DF-AA78-E338D9B517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2B3F29-3092-E514-7049-F8468A0A40F3}"/>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4085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91CF-71B7-76BC-F84A-9C3CFF3F2D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922F8-5D97-B8F9-8954-AA84BC05FA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F352-1F7C-4547-FD47-5CF991119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3B56-5070-1CC6-B33D-84CCB7D7E3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1B16C-B3AE-5CBD-6558-23FD96F78E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5AC6-2E49-17F5-2DC4-C0E7F45B2600}"/>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8" name="Footer Placeholder 7">
            <a:extLst>
              <a:ext uri="{FF2B5EF4-FFF2-40B4-BE49-F238E27FC236}">
                <a16:creationId xmlns:a16="http://schemas.microsoft.com/office/drawing/2014/main" id="{22DE831A-D79B-33FA-D8B2-AFDD6E7C57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C10F10-FA72-2BB8-2E42-4D3B490B0A72}"/>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70728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D1A7-41C3-C546-9F66-41CF835D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6638-62F4-670A-972C-322F18693C51}"/>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4" name="Footer Placeholder 3">
            <a:extLst>
              <a:ext uri="{FF2B5EF4-FFF2-40B4-BE49-F238E27FC236}">
                <a16:creationId xmlns:a16="http://schemas.microsoft.com/office/drawing/2014/main" id="{201E96D2-706F-12AD-10EA-5BC0F02624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1F59F1-12D4-D98B-DB87-6EAE08456766}"/>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317694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5D22-88B4-4AEF-C63A-3FE6ED3ED7EC}"/>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3" name="Footer Placeholder 2">
            <a:extLst>
              <a:ext uri="{FF2B5EF4-FFF2-40B4-BE49-F238E27FC236}">
                <a16:creationId xmlns:a16="http://schemas.microsoft.com/office/drawing/2014/main" id="{5E5593D8-4F7B-E362-1BD8-3FF25384DF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FF531E-70FC-ED2F-1361-BAE4698C1CE5}"/>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98311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213-C74E-8E34-3BC4-2106F92D16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D0F6-E4A0-E741-3906-8F0E38F281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2231-2F20-E4EA-53A5-E5516689AA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EC8A-7383-5DAF-5265-DF9AABC9A66A}"/>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F72D5920-D32A-0814-F797-4935606FEB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D8BC8C-663C-11A1-16E2-9D24611BCDD3}"/>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60864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FBF-80DC-6A82-DA48-57F00D4CF8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E3747-FDFF-7B46-8B2B-F98239BCB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54C163-F00F-1B16-A274-B8625D5C7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3F2A-A0DC-6A02-D903-5DBD04DB3DE5}"/>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752D5F54-49C9-C879-BBCC-C74509A92D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E01955-5846-0E52-1464-FEE6F940904F}"/>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41255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5398-6C8A-2574-0B4D-C1368ADC1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347F-3FC1-D65B-160B-044490B9B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1AF7-A17E-B2DD-C31C-0A579A85B186}"/>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1C782CE3-C5CA-1DD1-6BE8-18A54E1622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CA566A-4FAD-701B-8DC5-B148950A26AA}"/>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46887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89BF-A12D-B132-7878-1155DC6823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845A-DB1E-231E-5221-C1A5549BB3D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E448-97DE-2747-7133-D870D647C8C9}"/>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3062E5B0-6667-A742-8F4A-2E2ECDE3AA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F38952-70B7-01D7-F674-A67EAE4B2697}"/>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41896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433-9FC0-9CCE-8BEF-335A7E966B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F3666-5031-7E21-5E71-E8829BD826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EFF2-4D10-0EE9-BE06-10EDA7675A51}"/>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C71DE866-2FAE-C5F8-9425-1BD4E5E4F94E}"/>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28C23CB-38E9-0BCA-22BB-A7611CE0927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403041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5BF-1002-B15F-F418-796BC0BF6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F392F-DE39-49B3-88DB-319C37389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1929-E364-60D0-5A99-6E32EE160E2B}"/>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F8812FEE-851A-A6B2-9678-408437E87792}"/>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A42176B-A4B7-293C-D663-A2EAE504CDEE}"/>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7922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049-0B1E-5E41-483F-9E8033FE7F5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952C7-DE1C-7A21-75AC-4B493C648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C1E21-708D-8DF8-C5D6-08B5A2F03E99}"/>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10D731F7-47D8-E32E-609F-DBE68ADD4BE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2D8A621-7D8D-BD46-837F-0DE979518958}"/>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808325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90C2-7926-C47D-94E0-FD954EE00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4791-B9D3-596F-BCDA-8A5D833118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F3390-9271-B6AF-F804-D686DF38CB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E939-D506-12CB-ACE5-61EEAE355B55}"/>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B68FC701-CF99-D9DF-AA78-E338D9B5174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02B3F29-3092-E514-7049-F8468A0A40F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3683643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91CF-71B7-76BC-F84A-9C3CFF3F2D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922F8-5D97-B8F9-8954-AA84BC05FA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F352-1F7C-4547-FD47-5CF991119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3B56-5070-1CC6-B33D-84CCB7D7E3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1B16C-B3AE-5CBD-6558-23FD96F78E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5AC6-2E49-17F5-2DC4-C0E7F45B2600}"/>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8" name="Footer Placeholder 7">
            <a:extLst>
              <a:ext uri="{FF2B5EF4-FFF2-40B4-BE49-F238E27FC236}">
                <a16:creationId xmlns:a16="http://schemas.microsoft.com/office/drawing/2014/main" id="{22DE831A-D79B-33FA-D8B2-AFDD6E7C5720}"/>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2C10F10-FA72-2BB8-2E42-4D3B490B0A72}"/>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404968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D1A7-41C3-C546-9F66-41CF835D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6638-62F4-670A-972C-322F18693C51}"/>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4" name="Footer Placeholder 3">
            <a:extLst>
              <a:ext uri="{FF2B5EF4-FFF2-40B4-BE49-F238E27FC236}">
                <a16:creationId xmlns:a16="http://schemas.microsoft.com/office/drawing/2014/main" id="{201E96D2-706F-12AD-10EA-5BC0F02624F6}"/>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C1F59F1-12D4-D98B-DB87-6EAE08456766}"/>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77371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5D22-88B4-4AEF-C63A-3FE6ED3ED7EC}"/>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3" name="Footer Placeholder 2">
            <a:extLst>
              <a:ext uri="{FF2B5EF4-FFF2-40B4-BE49-F238E27FC236}">
                <a16:creationId xmlns:a16="http://schemas.microsoft.com/office/drawing/2014/main" id="{5E5593D8-4F7B-E362-1BD8-3FF25384DF9E}"/>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DFF531E-70FC-ED2F-1361-BAE4698C1CE5}"/>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393283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213-C74E-8E34-3BC4-2106F92D16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D0F6-E4A0-E741-3906-8F0E38F281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2231-2F20-E4EA-53A5-E5516689AA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EC8A-7383-5DAF-5265-DF9AABC9A66A}"/>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F72D5920-D32A-0814-F797-4935606FEB5A}"/>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D8BC8C-663C-11A1-16E2-9D24611BCDD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1790678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FBF-80DC-6A82-DA48-57F00D4CF8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E3747-FDFF-7B46-8B2B-F98239BCB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54C163-F00F-1B16-A274-B8625D5C7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3F2A-A0DC-6A02-D903-5DBD04DB3DE5}"/>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6" name="Footer Placeholder 5">
            <a:extLst>
              <a:ext uri="{FF2B5EF4-FFF2-40B4-BE49-F238E27FC236}">
                <a16:creationId xmlns:a16="http://schemas.microsoft.com/office/drawing/2014/main" id="{752D5F54-49C9-C879-BBCC-C74509A92D4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E01955-5846-0E52-1464-FEE6F940904F}"/>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79507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5398-6C8A-2574-0B4D-C1368ADC1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347F-3FC1-D65B-160B-044490B9B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1AF7-A17E-B2DD-C31C-0A579A85B186}"/>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1C782CE3-C5CA-1DD1-6BE8-18A54E162278}"/>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CA566A-4FAD-701B-8DC5-B148950A26AA}"/>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38754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93CF9-4B07-6362-5A6E-C854298D49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
        <p:nvSpPr>
          <p:cNvPr id="8"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018041" y="1729727"/>
            <a:ext cx="7063313" cy="217306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89BF-A12D-B132-7878-1155DC6823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845A-DB1E-231E-5221-C1A5549BB3D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E448-97DE-2747-7133-D870D647C8C9}"/>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3062E5B0-6667-A742-8F4A-2E2ECDE3AAC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2F38952-70B7-01D7-F674-A67EAE4B2697}"/>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31657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351-EF98-E059-8B51-39B1B29E6CD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7D7D-74AA-5E58-AFE2-15C22354DC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A31A2-3387-CC15-E5C8-4A35A72ED31B}"/>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A4E90502-7EFC-D172-79A2-E50B18EEBE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F09BDA-3823-50FD-03E2-27E44018552C}"/>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1233073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9223-005A-AC13-4C4A-8DA05E25B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88E9-FCD0-CD64-4F84-63CBCAB60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4DAA0-FA7C-E9B4-F530-48F655419F1A}"/>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7126087E-76CB-4B87-6B1B-602FE449B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3D7A10-9093-E48D-2015-454A4F12574D}"/>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417630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B0DA-8308-BBB6-1CE8-2E3E63D12DF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CC2A8-01E9-13F2-A2DB-CBE1DCC60A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CF092-8EF4-2567-259C-7FCE9380451A}"/>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DA739640-46F6-E228-E7ED-C82BE7A48E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CD1023-3A21-0FC5-7E28-489C86EBABEE}"/>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1732739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D78F-2648-4D08-71AB-D95538858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13402-F06B-C104-2FD0-FA6CB5CF4D1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7029C-C19A-C405-8055-1CF409433EE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27A7D-528F-2AFE-33A7-3ECEA24CC622}"/>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6" name="Footer Placeholder 5">
            <a:extLst>
              <a:ext uri="{FF2B5EF4-FFF2-40B4-BE49-F238E27FC236}">
                <a16:creationId xmlns:a16="http://schemas.microsoft.com/office/drawing/2014/main" id="{19C6D15E-BC75-C0CC-1C45-9C3C430645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0EEC51-A704-E8B5-F072-E9F924CDC83C}"/>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191808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4361-CD70-CEE3-3E88-19214E01A4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51DFB-8B79-DCFC-3835-53ACBD20E1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B9A3D-A85B-B5A4-FF0C-29383490F03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F6C8C-C498-C575-F9B7-93365F67B2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36833-1D1D-90F4-C185-445D1041AB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EFE1C-1022-1869-64E6-9E3B6026F3A4}"/>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8" name="Footer Placeholder 7">
            <a:extLst>
              <a:ext uri="{FF2B5EF4-FFF2-40B4-BE49-F238E27FC236}">
                <a16:creationId xmlns:a16="http://schemas.microsoft.com/office/drawing/2014/main" id="{448CE302-BC7A-5D19-B792-F853BA5C98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2DB9A6-634C-C52A-28A6-432C246337E9}"/>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168351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2FC2-BED2-565A-7849-EC7D8BEB9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E8784-A7C3-11C7-AAD1-F13E04E3B2FB}"/>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4" name="Footer Placeholder 3">
            <a:extLst>
              <a:ext uri="{FF2B5EF4-FFF2-40B4-BE49-F238E27FC236}">
                <a16:creationId xmlns:a16="http://schemas.microsoft.com/office/drawing/2014/main" id="{BBCA8541-EA50-29B0-9F40-707D3124D6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78CC46-A665-0ABF-5DA0-19BD315D4A58}"/>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634923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8B20D-C4F2-C35A-6B91-61B845C79F83}"/>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3" name="Footer Placeholder 2">
            <a:extLst>
              <a:ext uri="{FF2B5EF4-FFF2-40B4-BE49-F238E27FC236}">
                <a16:creationId xmlns:a16="http://schemas.microsoft.com/office/drawing/2014/main" id="{FB818631-B9F6-3F11-95C0-5AB624299A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48F89A-44DC-8AEC-235C-23EBA9EAEEB2}"/>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60181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BA0A-BC35-7668-2966-C2693FA258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E6C36D-D50E-89B4-E1ED-5AFDA92522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1A328-5D2C-50C2-4106-0F0E75DEE4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91D34-F528-6F23-5E72-37A401D47C0E}"/>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6" name="Footer Placeholder 5">
            <a:extLst>
              <a:ext uri="{FF2B5EF4-FFF2-40B4-BE49-F238E27FC236}">
                <a16:creationId xmlns:a16="http://schemas.microsoft.com/office/drawing/2014/main" id="{EAA1A3B2-BE3B-0243-9293-EA8A600AF7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D9F6A5-E1F5-F4FE-2F0E-AAFCC105093D}"/>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633531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E3E5-3BD5-192B-9167-8873556B0D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BC7AA-4BA6-007F-8F42-54859A22FCF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8C7A52-CD84-04F1-7342-5A85F8AD16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9B401-1B6D-E473-7CA5-DD05AC8791CA}"/>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6" name="Footer Placeholder 5">
            <a:extLst>
              <a:ext uri="{FF2B5EF4-FFF2-40B4-BE49-F238E27FC236}">
                <a16:creationId xmlns:a16="http://schemas.microsoft.com/office/drawing/2014/main" id="{EF28C9F4-1B38-8D14-7D48-A83E71F84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3710AB-5C29-A2C5-A6C1-AC4F1A3BEF45}"/>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327082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pic>
        <p:nvPicPr>
          <p:cNvPr id="3" name="Picture 2">
            <a:extLst>
              <a:ext uri="{FF2B5EF4-FFF2-40B4-BE49-F238E27FC236}">
                <a16:creationId xmlns:a16="http://schemas.microsoft.com/office/drawing/2014/main" id="{F6FBE66C-D5E3-C939-8ED5-2DE31F0867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Tree>
    <p:extLst>
      <p:ext uri="{BB962C8B-B14F-4D97-AF65-F5344CB8AC3E}">
        <p14:creationId xmlns:p14="http://schemas.microsoft.com/office/powerpoint/2010/main" val="1941050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ABB5-C686-44F7-F857-564772389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BA8B7-A7EE-CA42-AFBD-943343286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0E2DD-F623-7CDA-88D7-0E635B76C258}"/>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C5E7BD70-A4A6-0171-F18B-595CCBB193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05345-75DE-A895-CFA5-27F51A523834}"/>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2247327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82794-F0D9-8B1D-A4DC-AA2C9FFF13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1C0E87-2737-41F0-7EEC-9983C67E274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CF723-B2D2-56B6-3E64-DFE772D85313}"/>
              </a:ext>
            </a:extLst>
          </p:cNvPr>
          <p:cNvSpPr>
            <a:spLocks noGrp="1"/>
          </p:cNvSpPr>
          <p:nvPr>
            <p:ph type="dt" sz="half" idx="10"/>
          </p:nvPr>
        </p:nvSpPr>
        <p:spPr/>
        <p:txBody>
          <a:body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FC9211AC-8712-B5E8-CBB3-82855B122A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029649-1343-4177-F7A9-204102E4FDB2}"/>
              </a:ext>
            </a:extLst>
          </p:cNvPr>
          <p:cNvSpPr>
            <a:spLocks noGrp="1"/>
          </p:cNvSpPr>
          <p:nvPr>
            <p:ph type="sldNum" sz="quarter" idx="12"/>
          </p:nvPr>
        </p:nvSpPr>
        <p:spPr/>
        <p:txBody>
          <a:bodyPr/>
          <a:lstStyle/>
          <a:p>
            <a:fld id="{DA852902-2821-4F8B-9D45-247E9BEC526A}" type="slidenum">
              <a:rPr lang="en-US" smtClean="0"/>
              <a:t>‹#›</a:t>
            </a:fld>
            <a:endParaRPr lang="en-US" dirty="0"/>
          </a:p>
        </p:txBody>
      </p:sp>
    </p:spTree>
    <p:extLst>
      <p:ext uri="{BB962C8B-B14F-4D97-AF65-F5344CB8AC3E}">
        <p14:creationId xmlns:p14="http://schemas.microsoft.com/office/powerpoint/2010/main" val="1338455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401927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430360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420240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646101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033523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1050792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4192745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56202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85227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1436019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028909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245308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894099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21731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53927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148654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1345158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62989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232543" y="5408441"/>
            <a:ext cx="2676292" cy="87962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93865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84038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9571455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4215189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82687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119280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686839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4221075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2440433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06270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830105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181391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694953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3889561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dirty="0"/>
          </a:p>
        </p:txBody>
      </p:sp>
    </p:spTree>
    <p:extLst>
      <p:ext uri="{BB962C8B-B14F-4D97-AF65-F5344CB8AC3E}">
        <p14:creationId xmlns:p14="http://schemas.microsoft.com/office/powerpoint/2010/main" val="88900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433-9FC0-9CCE-8BEF-335A7E966B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F3666-5031-7E21-5E71-E8829BD826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EFF2-4D10-0EE9-BE06-10EDA7675A51}"/>
              </a:ext>
            </a:extLst>
          </p:cNvPr>
          <p:cNvSpPr>
            <a:spLocks noGrp="1"/>
          </p:cNvSpPr>
          <p:nvPr>
            <p:ph type="dt" sz="half" idx="10"/>
          </p:nvPr>
        </p:nvSpPr>
        <p:spPr/>
        <p:txBody>
          <a:body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C71DE866-2FAE-C5F8-9425-1BD4E5E4F9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8C23CB-38E9-0BCA-22BB-A7611CE09273}"/>
              </a:ext>
            </a:extLst>
          </p:cNvPr>
          <p:cNvSpPr>
            <a:spLocks noGrp="1"/>
          </p:cNvSpPr>
          <p:nvPr>
            <p:ph type="sldNum" sz="quarter" idx="12"/>
          </p:nvPr>
        </p:nvSpPr>
        <p:spPr/>
        <p:txBody>
          <a:bodyPr/>
          <a:lstStyle/>
          <a:p>
            <a:fld id="{AC5CF321-F0D7-410E-8021-F806B6CDFE12}" type="slidenum">
              <a:rPr lang="en-US" smtClean="0"/>
              <a:t>‹#›</a:t>
            </a:fld>
            <a:endParaRPr lang="en-US" dirty="0"/>
          </a:p>
        </p:txBody>
      </p:sp>
    </p:spTree>
    <p:extLst>
      <p:ext uri="{BB962C8B-B14F-4D97-AF65-F5344CB8AC3E}">
        <p14:creationId xmlns:p14="http://schemas.microsoft.com/office/powerpoint/2010/main" val="265078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9.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hyperlink" Target="https://pixnio.com/fauna-animals/birds/quail-pictures/northern-bobwhite-quail-birds-colinus-virginianus" TargetMode="Externa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microsoft.com/office/2007/relationships/hdphoto" Target="../media/hdphoto1.wdp"/><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9.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hyperlink" Target="https://www.publicdomainpictures.net/view-image.php?image=171047&amp;picture=hieroglyphs" TargetMode="Externa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hyperlink" Target="https://www.myjewishlearning.com/article/transformative-power/" TargetMode="Externa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microsoft.com/office/2007/relationships/hdphoto" Target="../media/hdphoto2.wdp"/><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hyperlink" Target="https://guanzonzenon2.blogspot.com/2016/02/called-to-become-burning-bush.html" TargetMode="Externa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microsoft.com/office/2007/relationships/hdphoto" Target="../media/hdphoto3.wdp"/><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hyperlink" Target="https://www.brothersoftheserpent.com/2020/" TargetMode="Externa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microsoft.com/office/2007/relationships/hdphoto" Target="../media/hdphoto4.wdp"/><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7.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6" Type="http://schemas.openxmlformats.org/officeDocument/2006/relationships/hyperlink" Target="https://ferrelljenkins.blog/2020/03/12/ferrells-favorite-foto-36-egyptian-brick-making/" TargetMode="Externa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microsoft.com/office/2007/relationships/hdphoto" Target="../media/hdphoto5.wdp"/><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5/5/2024</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4DAB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4DAB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4DAB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dark sky with clouds&#10;&#10;Description automatically generated">
            <a:extLst>
              <a:ext uri="{FF2B5EF4-FFF2-40B4-BE49-F238E27FC236}">
                <a16:creationId xmlns:a16="http://schemas.microsoft.com/office/drawing/2014/main" id="{E3386984-7B31-5425-C750-BF63C90B51D5}"/>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33952" b="33951"/>
          <a:stretch/>
        </p:blipFill>
        <p:spPr>
          <a:xfrm>
            <a:off x="0" y="-1"/>
            <a:ext cx="9144000" cy="6858001"/>
          </a:xfrm>
          <a:prstGeom prst="rect">
            <a:avLst/>
          </a:prstGeom>
        </p:spPr>
      </p:pic>
      <p:sp>
        <p:nvSpPr>
          <p:cNvPr id="2" name="Title Placeholder 1">
            <a:extLst>
              <a:ext uri="{FF2B5EF4-FFF2-40B4-BE49-F238E27FC236}">
                <a16:creationId xmlns:a16="http://schemas.microsoft.com/office/drawing/2014/main" id="{AE9BD0FE-3BC1-6DA5-6864-A9395E5F31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CE2EA-9929-562E-F953-23D8DCD39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1A3D2-52C9-9BBE-E8BF-BBFA3123E2F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3A502-D5EB-4D4D-8872-84F5802D73C1}" type="datetimeFigureOut">
              <a:rPr lang="en-US" smtClean="0"/>
              <a:t>5/5/2024</a:t>
            </a:fld>
            <a:endParaRPr lang="en-US" dirty="0"/>
          </a:p>
        </p:txBody>
      </p:sp>
      <p:sp>
        <p:nvSpPr>
          <p:cNvPr id="5" name="Footer Placeholder 4">
            <a:extLst>
              <a:ext uri="{FF2B5EF4-FFF2-40B4-BE49-F238E27FC236}">
                <a16:creationId xmlns:a16="http://schemas.microsoft.com/office/drawing/2014/main" id="{72BC24DF-3CAB-E060-834C-5812C9EAD1B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C025BD-9FC5-7EEC-5DA5-5EEF36241B7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CF321-F0D7-410E-8021-F806B6CDFE12}" type="slidenum">
              <a:rPr lang="en-US" smtClean="0"/>
              <a:t>‹#›</a:t>
            </a:fld>
            <a:endParaRPr lang="en-US" dirty="0"/>
          </a:p>
        </p:txBody>
      </p:sp>
      <p:pic>
        <p:nvPicPr>
          <p:cNvPr id="7" name="Picture 6" descr="A black and white drawing of a quail&#10;&#10;Description automatically generated">
            <a:extLst>
              <a:ext uri="{FF2B5EF4-FFF2-40B4-BE49-F238E27FC236}">
                <a16:creationId xmlns:a16="http://schemas.microsoft.com/office/drawing/2014/main" id="{C97DB5F9-8B60-F275-6E47-8FCDD91471E6}"/>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9740" b="89610" l="10000" r="95882">
                        <a14:foregroundMark x1="30588" y1="25974" x2="48824" y2="22078"/>
                        <a14:foregroundMark x1="52941" y1="22727" x2="27059" y2="20130"/>
                        <a14:foregroundMark x1="27059" y1="20130" x2="17647" y2="14935"/>
                        <a14:foregroundMark x1="17647" y1="14935" x2="28824" y2="29870"/>
                        <a14:foregroundMark x1="28824" y1="29870" x2="18824" y2="40909"/>
                        <a14:foregroundMark x1="18824" y1="40909" x2="12353" y2="53896"/>
                        <a14:foregroundMark x1="12353" y1="53896" x2="11765" y2="56494"/>
                        <a14:foregroundMark x1="74118" y1="57792" x2="74706" y2="67532"/>
                        <a14:foregroundMark x1="76471" y1="55844" x2="92353" y2="46104"/>
                        <a14:foregroundMark x1="92353" y1="46104" x2="95882" y2="45455"/>
                        <a14:foregroundMark x1="74706" y1="53896" x2="68235" y2="46753"/>
                        <a14:foregroundMark x1="69412" y1="28571" x2="78824" y2="20779"/>
                        <a14:foregroundMark x1="78824" y1="20779" x2="79412" y2="22078"/>
                      </a14:backgroundRemoval>
                    </a14:imgEffect>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r="17166" b="27418"/>
          <a:stretch/>
        </p:blipFill>
        <p:spPr>
          <a:xfrm>
            <a:off x="5227320" y="3749109"/>
            <a:ext cx="3916680" cy="3108891"/>
          </a:xfrm>
          <a:prstGeom prst="rect">
            <a:avLst/>
          </a:prstGeom>
        </p:spPr>
      </p:pic>
    </p:spTree>
    <p:extLst>
      <p:ext uri="{BB962C8B-B14F-4D97-AF65-F5344CB8AC3E}">
        <p14:creationId xmlns:p14="http://schemas.microsoft.com/office/powerpoint/2010/main" val="17563538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dark sky with clouds&#10;&#10;Description automatically generated">
            <a:extLst>
              <a:ext uri="{FF2B5EF4-FFF2-40B4-BE49-F238E27FC236}">
                <a16:creationId xmlns:a16="http://schemas.microsoft.com/office/drawing/2014/main" id="{E3386984-7B31-5425-C750-BF63C90B51D5}"/>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33952" b="33951"/>
          <a:stretch/>
        </p:blipFill>
        <p:spPr>
          <a:xfrm>
            <a:off x="0" y="0"/>
            <a:ext cx="9144000" cy="6858001"/>
          </a:xfrm>
          <a:prstGeom prst="rect">
            <a:avLst/>
          </a:prstGeom>
        </p:spPr>
      </p:pic>
      <p:sp>
        <p:nvSpPr>
          <p:cNvPr id="2" name="Title Placeholder 1">
            <a:extLst>
              <a:ext uri="{FF2B5EF4-FFF2-40B4-BE49-F238E27FC236}">
                <a16:creationId xmlns:a16="http://schemas.microsoft.com/office/drawing/2014/main" id="{AE9BD0FE-3BC1-6DA5-6864-A9395E5F31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CE2EA-9929-562E-F953-23D8DCD39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stone wall with a drawing of a person&#10;&#10;Description automatically generated">
            <a:extLst>
              <a:ext uri="{FF2B5EF4-FFF2-40B4-BE49-F238E27FC236}">
                <a16:creationId xmlns:a16="http://schemas.microsoft.com/office/drawing/2014/main" id="{A87ADED7-7569-94E6-ED51-7CB0DFFA8B60}"/>
              </a:ext>
            </a:extLst>
          </p:cNvPr>
          <p:cNvPicPr>
            <a:picLocks noChangeAspect="1"/>
          </p:cNvPicPr>
          <p:nvPr userDrawn="1"/>
        </p:nvPicPr>
        <p:blipFill>
          <a:blip r:embed="rId14" cstate="email">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200650" y="681037"/>
            <a:ext cx="4572000"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249286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A628A-23DF-7768-1CBE-0CFEDE789F4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34AFA-4E52-4E6A-0F6F-33A632771A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2831D-3D3C-EC74-9B2D-F36431A5F6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C378-1D37-4C58-BB5C-30A1E3AA9EE0}" type="datetimeFigureOut">
              <a:rPr lang="en-US" smtClean="0"/>
              <a:t>5/5/2024</a:t>
            </a:fld>
            <a:endParaRPr lang="en-US" dirty="0"/>
          </a:p>
        </p:txBody>
      </p:sp>
      <p:sp>
        <p:nvSpPr>
          <p:cNvPr id="5" name="Footer Placeholder 4">
            <a:extLst>
              <a:ext uri="{FF2B5EF4-FFF2-40B4-BE49-F238E27FC236}">
                <a16:creationId xmlns:a16="http://schemas.microsoft.com/office/drawing/2014/main" id="{A0CE014D-F1F1-B8E2-6F35-116F21974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15A291-70AA-A7AD-C654-FE0F6139D7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52902-2821-4F8B-9D45-247E9BEC526A}" type="slidenum">
              <a:rPr lang="en-US" smtClean="0"/>
              <a:t>‹#›</a:t>
            </a:fld>
            <a:endParaRPr lang="en-US" dirty="0"/>
          </a:p>
        </p:txBody>
      </p:sp>
      <p:pic>
        <p:nvPicPr>
          <p:cNvPr id="8" name="Picture 7" descr="A dark sky with clouds&#10;&#10;Description automatically generated">
            <a:extLst>
              <a:ext uri="{FF2B5EF4-FFF2-40B4-BE49-F238E27FC236}">
                <a16:creationId xmlns:a16="http://schemas.microsoft.com/office/drawing/2014/main" id="{26A52D41-B9DD-3BD4-7FD2-F85603CA1893}"/>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27665" b="27665"/>
          <a:stretch/>
        </p:blipFill>
        <p:spPr>
          <a:xfrm>
            <a:off x="0" y="0"/>
            <a:ext cx="9144000" cy="6858000"/>
          </a:xfrm>
          <a:prstGeom prst="rect">
            <a:avLst/>
          </a:prstGeom>
        </p:spPr>
      </p:pic>
      <p:pic>
        <p:nvPicPr>
          <p:cNvPr id="10" name="Picture 9" descr="A black and white drawing of a person reading a book&#10;&#10;Description automatically generated">
            <a:extLst>
              <a:ext uri="{FF2B5EF4-FFF2-40B4-BE49-F238E27FC236}">
                <a16:creationId xmlns:a16="http://schemas.microsoft.com/office/drawing/2014/main" id="{51B0751A-D851-4806-9D64-C100397F3A80}"/>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7460" b="99048" l="17500" r="77321">
                        <a14:foregroundMark x1="13839" y1="73175" x2="20923" y2="65581"/>
                        <a14:foregroundMark x1="32562" y1="50713" x2="33040" y2="47950"/>
                        <a14:foregroundMark x1="41331" y1="34179" x2="42589" y2="32381"/>
                        <a14:foregroundMark x1="38562" y1="38137" x2="40658" y2="35141"/>
                        <a14:foregroundMark x1="37262" y1="39994" x2="38551" y2="38152"/>
                        <a14:foregroundMark x1="34449" y1="44015" x2="37077" y2="40259"/>
                        <a14:foregroundMark x1="42589" y1="32381" x2="44107" y2="26190"/>
                        <a14:foregroundMark x1="44528" y1="16376" x2="44821" y2="9524"/>
                        <a14:foregroundMark x1="44313" y1="21384" x2="44433" y2="18573"/>
                        <a14:foregroundMark x1="44107" y1="26190" x2="44312" y2="21413"/>
                        <a14:foregroundMark x1="44821" y1="9524" x2="51607" y2="3175"/>
                        <a14:foregroundMark x1="51607" y1="3175" x2="63750" y2="2381"/>
                        <a14:foregroundMark x1="63750" y1="2381" x2="77679" y2="6984"/>
                        <a14:foregroundMark x1="77679" y1="6984" x2="84107" y2="6349"/>
                        <a14:foregroundMark x1="84107" y1="6349" x2="90089" y2="22857"/>
                        <a14:foregroundMark x1="90089" y1="22857" x2="84286" y2="66349"/>
                        <a14:foregroundMark x1="84286" y1="66349" x2="76696" y2="87302"/>
                        <a14:foregroundMark x1="76696" y1="87302" x2="65804" y2="96349"/>
                        <a14:foregroundMark x1="65804" y1="96349" x2="33571" y2="91905"/>
                        <a14:foregroundMark x1="33571" y1="91905" x2="28482" y2="94444"/>
                        <a14:foregroundMark x1="28482" y1="94444" x2="33839" y2="96984"/>
                        <a14:foregroundMark x1="33839" y1="96984" x2="80893" y2="76032"/>
                        <a14:foregroundMark x1="80893" y1="76032" x2="87500" y2="95079"/>
                        <a14:foregroundMark x1="87500" y1="95079" x2="18214" y2="91429"/>
                        <a14:foregroundMark x1="18214" y1="91429" x2="15446" y2="82063"/>
                        <a14:foregroundMark x1="15446" y1="82063" x2="17589" y2="70317"/>
                        <a14:foregroundMark x1="17589" y1="70317" x2="17679" y2="67143"/>
                        <a14:foregroundMark x1="22857" y1="92381" x2="26518" y2="73968"/>
                        <a14:foregroundMark x1="26518" y1="73968" x2="25536" y2="80635"/>
                        <a14:foregroundMark x1="25536" y1="80635" x2="22768" y2="73810"/>
                        <a14:foregroundMark x1="22768" y1="73810" x2="22712" y2="65777"/>
                        <a14:foregroundMark x1="32509" y1="50669" x2="39286" y2="40159"/>
                        <a14:foregroundMark x1="41323" y1="34021" x2="46607" y2="18095"/>
                        <a14:foregroundMark x1="39286" y1="40159" x2="40968" y2="35090"/>
                        <a14:foregroundMark x1="46607" y1="18095" x2="45714" y2="7302"/>
                        <a14:foregroundMark x1="45714" y1="7302" x2="53482" y2="952"/>
                        <a14:foregroundMark x1="53482" y1="952" x2="72054" y2="3333"/>
                        <a14:foregroundMark x1="72054" y1="3333" x2="86429" y2="93175"/>
                        <a14:foregroundMark x1="86429" y1="93175" x2="79732" y2="99683"/>
                        <a14:foregroundMark x1="79732" y1="99683" x2="27143" y2="99365"/>
                        <a14:foregroundMark x1="27143" y1="99365" x2="21339" y2="90159"/>
                        <a14:foregroundMark x1="64464" y1="81111" x2="34107" y2="68889"/>
                        <a14:foregroundMark x1="34107" y1="68889" x2="32589" y2="61111"/>
                        <a14:foregroundMark x1="41266" y1="31618" x2="41696" y2="30159"/>
                        <a14:foregroundMark x1="41207" y1="31819" x2="41160" y2="31979"/>
                        <a14:foregroundMark x1="32589" y1="61111" x2="40208" y2="35215"/>
                        <a14:foregroundMark x1="41696" y1="30159" x2="41813" y2="28361"/>
                        <a14:foregroundMark x1="44202" y1="11016" x2="45000" y2="8889"/>
                        <a14:foregroundMark x1="45000" y1="8889" x2="54821" y2="2698"/>
                        <a14:foregroundMark x1="54821" y1="2698" x2="72143" y2="6032"/>
                        <a14:foregroundMark x1="72143" y1="6032" x2="82321" y2="37302"/>
                        <a14:foregroundMark x1="82321" y1="37302" x2="84018" y2="85873"/>
                        <a14:foregroundMark x1="84018" y1="85873" x2="69018" y2="87778"/>
                        <a14:foregroundMark x1="69018" y1="87778" x2="62768" y2="81111"/>
                        <a14:foregroundMark x1="62768" y1="81111" x2="62054" y2="79048"/>
                        <a14:foregroundMark x1="54464" y1="75238" x2="45714" y2="72063"/>
                        <a14:foregroundMark x1="45714" y1="72063" x2="40982" y2="49841"/>
                        <a14:foregroundMark x1="40982" y1="49841" x2="55000" y2="17778"/>
                        <a14:foregroundMark x1="55000" y1="17778" x2="44554" y2="34762"/>
                        <a14:foregroundMark x1="44554" y1="34762" x2="56250" y2="36190"/>
                        <a14:foregroundMark x1="56250" y1="36190" x2="56071" y2="47619"/>
                        <a14:foregroundMark x1="56071" y1="47619" x2="53125" y2="61270"/>
                        <a14:foregroundMark x1="53125" y1="61270" x2="59375" y2="58095"/>
                        <a14:foregroundMark x1="59375" y1="58095" x2="56786" y2="45714"/>
                        <a14:foregroundMark x1="56786" y1="45714" x2="60536" y2="52540"/>
                        <a14:foregroundMark x1="60536" y1="52540" x2="58125" y2="68889"/>
                        <a14:foregroundMark x1="58125" y1="68889" x2="69643" y2="73492"/>
                        <a14:foregroundMark x1="69643" y1="73492" x2="69821" y2="42381"/>
                        <a14:foregroundMark x1="69821" y1="42381" x2="62857" y2="35079"/>
                        <a14:foregroundMark x1="62857" y1="35079" x2="74732" y2="16032"/>
                        <a14:foregroundMark x1="74732" y1="16032" x2="70536" y2="12540"/>
                        <a14:foregroundMark x1="70536" y1="12540" x2="61875" y2="24603"/>
                        <a14:foregroundMark x1="61875" y1="24603" x2="68750" y2="38095"/>
                        <a14:foregroundMark x1="68750" y1="38095" x2="71607" y2="80635"/>
                        <a14:foregroundMark x1="71607" y1="80635" x2="65893" y2="66032"/>
                        <a14:foregroundMark x1="65893" y1="66032" x2="72679" y2="39206"/>
                        <a14:foregroundMark x1="72679" y1="39206" x2="66429" y2="25714"/>
                        <a14:foregroundMark x1="66429" y1="25714" x2="71518" y2="19524"/>
                        <a14:foregroundMark x1="71518" y1="19524" x2="66607" y2="11270"/>
                        <a14:foregroundMark x1="66607" y1="11270" x2="47054" y2="12540"/>
                        <a14:foregroundMark x1="47054" y1="12540" x2="63839" y2="7937"/>
                        <a14:foregroundMark x1="63839" y1="7937" x2="74554" y2="10000"/>
                        <a14:foregroundMark x1="74554" y1="10000" x2="54375" y2="19206"/>
                        <a14:foregroundMark x1="54375" y1="19206" x2="65179" y2="33810"/>
                        <a14:foregroundMark x1="65179" y1="33810" x2="56875" y2="45873"/>
                        <a14:foregroundMark x1="56875" y1="45873" x2="63750" y2="51270"/>
                        <a14:foregroundMark x1="63750" y1="51270" x2="56696" y2="58730"/>
                        <a14:foregroundMark x1="56696" y1="58730" x2="72321" y2="68254"/>
                        <a14:foregroundMark x1="72321" y1="68254" x2="72321" y2="68254"/>
                        <a14:foregroundMark x1="44993" y1="17094" x2="46518" y2="4444"/>
                        <a14:foregroundMark x1="43839" y1="26667" x2="44899" y2="17872"/>
                        <a14:foregroundMark x1="46518" y1="4444" x2="49286" y2="9206"/>
                        <a14:foregroundMark x1="49286" y1="9206" x2="53036" y2="11746"/>
                        <a14:foregroundMark x1="53036" y1="11746" x2="57768" y2="2063"/>
                        <a14:foregroundMark x1="57768" y1="2063" x2="60000" y2="7619"/>
                        <a14:foregroundMark x1="60000" y1="7619" x2="65804" y2="1905"/>
                        <a14:foregroundMark x1="65804" y1="1905" x2="69643" y2="6825"/>
                        <a14:foregroundMark x1="69643" y1="6825" x2="73304" y2="4762"/>
                        <a14:foregroundMark x1="73304" y1="4762" x2="77143" y2="24603"/>
                        <a14:foregroundMark x1="77143" y1="24603" x2="77143" y2="24603"/>
                        <a14:foregroundMark x1="73750" y1="4921" x2="58571" y2="3968"/>
                        <a14:foregroundMark x1="58571" y1="3968" x2="48125" y2="7778"/>
                        <a14:foregroundMark x1="48125" y1="7778" x2="65982" y2="9048"/>
                        <a14:foregroundMark x1="65982" y1="9048" x2="77321" y2="7460"/>
                        <a14:backgroundMark x1="41607" y1="17619" x2="38750" y2="28571"/>
                        <a14:backgroundMark x1="38750" y1="28571" x2="39107" y2="35397"/>
                        <a14:backgroundMark x1="39107" y1="35397" x2="42589" y2="18730"/>
                        <a14:backgroundMark x1="42589" y1="18730" x2="36161" y2="28254"/>
                        <a14:backgroundMark x1="36161" y1="28254" x2="33929" y2="37937"/>
                        <a14:backgroundMark x1="33929" y1="37937" x2="27679" y2="55397"/>
                        <a14:backgroundMark x1="27679" y1="55397" x2="21429" y2="63651"/>
                        <a14:backgroundMark x1="21429" y1="63651" x2="30893" y2="52698"/>
                        <a14:backgroundMark x1="30893" y1="52698" x2="31071" y2="50159"/>
                        <a14:backgroundMark x1="37857" y1="36825" x2="42054" y2="27302"/>
                        <a14:backgroundMark x1="42054" y1="27302" x2="43750" y2="12381"/>
                        <a14:backgroundMark x1="43482" y1="14762" x2="42321" y2="16508"/>
                        <a14:backgroundMark x1="41875" y1="19206" x2="44107" y2="11111"/>
                        <a14:backgroundMark x1="31696" y1="50000" x2="29911" y2="56349"/>
                        <a14:backgroundMark x1="29911" y1="56349" x2="24911" y2="60159"/>
                        <a14:backgroundMark x1="24911" y1="60159" x2="28750" y2="57619"/>
                        <a14:backgroundMark x1="28750" y1="57619" x2="29911" y2="531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9529" t="3391" r="26000" b="23981"/>
          <a:stretch/>
        </p:blipFill>
        <p:spPr>
          <a:xfrm>
            <a:off x="1" y="1"/>
            <a:ext cx="9143999" cy="6857999"/>
          </a:xfrm>
          <a:prstGeom prst="rect">
            <a:avLst/>
          </a:prstGeom>
        </p:spPr>
      </p:pic>
    </p:spTree>
    <p:extLst>
      <p:ext uri="{BB962C8B-B14F-4D97-AF65-F5344CB8AC3E}">
        <p14:creationId xmlns:p14="http://schemas.microsoft.com/office/powerpoint/2010/main" val="13038080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dirty="0"/>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person in a white robe with a white hood and a red and purple sky&#10;&#10;Description automatically generated">
            <a:extLst>
              <a:ext uri="{FF2B5EF4-FFF2-40B4-BE49-F238E27FC236}">
                <a16:creationId xmlns:a16="http://schemas.microsoft.com/office/drawing/2014/main" id="{D3DD824A-B5CE-502E-1EDF-3F7F14BDE6DE}"/>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2583" b="65314" l="4167" r="92813">
                        <a14:foregroundMark x1="24375" y1="63838" x2="35417" y2="66052"/>
                        <a14:foregroundMark x1="35417" y1="66052" x2="42500" y2="63100"/>
                        <a14:foregroundMark x1="42500" y1="63100" x2="12500" y2="59963"/>
                        <a14:foregroundMark x1="12500" y1="59963" x2="5521" y2="52583"/>
                        <a14:foregroundMark x1="5521" y1="52583" x2="27187" y2="26937"/>
                        <a14:foregroundMark x1="32539" y1="23663" x2="32917" y2="23432"/>
                        <a14:foregroundMark x1="31416" y1="17993" x2="30625" y2="15129"/>
                        <a14:foregroundMark x1="32917" y1="23432" x2="32081" y2="20405"/>
                        <a14:foregroundMark x1="30625" y1="15129" x2="33854" y2="4613"/>
                        <a14:foregroundMark x1="33854" y1="4613" x2="31042" y2="14022"/>
                        <a14:foregroundMark x1="31042" y1="14022" x2="36146" y2="21218"/>
                        <a14:foregroundMark x1="36146" y1="21218" x2="37396" y2="28598"/>
                        <a14:foregroundMark x1="55625" y1="91144" x2="60417" y2="64760"/>
                        <a14:foregroundMark x1="60417" y1="64760" x2="66458" y2="62731"/>
                        <a14:foregroundMark x1="66458" y1="62731" x2="72188" y2="57565"/>
                        <a14:foregroundMark x1="72188" y1="57565" x2="77813" y2="48524"/>
                        <a14:foregroundMark x1="77813" y1="48524" x2="76042" y2="36162"/>
                        <a14:foregroundMark x1="76042" y1="36162" x2="79792" y2="26015"/>
                        <a14:foregroundMark x1="79792" y1="26015" x2="81458" y2="35978"/>
                        <a14:foregroundMark x1="81458" y1="35978" x2="86771" y2="48708"/>
                        <a14:foregroundMark x1="86771" y1="48708" x2="93021" y2="54428"/>
                        <a14:foregroundMark x1="93021" y1="54428" x2="87292" y2="41697"/>
                        <a14:foregroundMark x1="87292" y1="41697" x2="79688" y2="54982"/>
                        <a14:foregroundMark x1="79688" y1="54982" x2="70592" y2="52490"/>
                        <a14:foregroundMark x1="70586" y1="52514" x2="78229" y2="54797"/>
                        <a14:foregroundMark x1="78229" y1="54797" x2="83542" y2="61624"/>
                        <a14:foregroundMark x1="83542" y1="61624" x2="83542" y2="64760"/>
                        <a14:foregroundMark x1="91563" y1="61993" x2="73229" y2="61070"/>
                        <a14:foregroundMark x1="73229" y1="61070" x2="80313" y2="62731"/>
                        <a14:foregroundMark x1="80313" y1="62731" x2="91250" y2="62546"/>
                        <a14:foregroundMark x1="91250" y1="62546" x2="92813" y2="50923"/>
                        <a14:foregroundMark x1="92813" y1="50923" x2="92500" y2="48155"/>
                        <a14:foregroundMark x1="89479" y1="42251" x2="90208" y2="36162"/>
                        <a14:foregroundMark x1="93854" y1="64760" x2="73750" y2="55904"/>
                        <a14:foregroundMark x1="73750" y1="55904" x2="66979" y2="58856"/>
                        <a14:foregroundMark x1="66979" y1="58856" x2="72083" y2="63469"/>
                        <a14:foregroundMark x1="72083" y1="63469" x2="79583" y2="65314"/>
                        <a14:foregroundMark x1="79583" y1="65314" x2="86667" y2="64760"/>
                        <a14:foregroundMark x1="86667" y1="64760" x2="86979" y2="64760"/>
                        <a14:foregroundMark x1="71042" y1="64945" x2="64063" y2="65498"/>
                        <a14:foregroundMark x1="64063" y1="65498" x2="90833" y2="63100"/>
                        <a14:foregroundMark x1="57188" y1="54428" x2="60313" y2="50185"/>
                        <a14:foregroundMark x1="57396" y1="47232" x2="57396" y2="47232"/>
                        <a14:foregroundMark x1="58021" y1="48155" x2="58021" y2="48155"/>
                        <a14:foregroundMark x1="57708" y1="47232" x2="57708" y2="47232"/>
                        <a14:foregroundMark x1="57396" y1="47232" x2="57396" y2="47232"/>
                        <a14:foregroundMark x1="58646" y1="50185" x2="57500" y2="46679"/>
                        <a14:foregroundMark x1="58750" y1="49815" x2="57500" y2="47048"/>
                        <a14:foregroundMark x1="22500" y1="24908" x2="22500" y2="28044"/>
                        <a14:foregroundMark x1="27187" y1="11624" x2="30833" y2="14945"/>
                        <a14:foregroundMark x1="43125" y1="36347" x2="48854" y2="41144"/>
                        <a14:foregroundMark x1="48854" y1="41144" x2="48229" y2="41328"/>
                        <a14:foregroundMark x1="4167" y1="51107" x2="10833" y2="47048"/>
                        <a14:foregroundMark x1="40833" y1="21218" x2="40833" y2="21218"/>
                        <a14:foregroundMark x1="22500" y1="23616" x2="22500" y2="23616"/>
                        <a14:foregroundMark x1="23021" y1="22509" x2="23021" y2="22509"/>
                        <a14:foregroundMark x1="13646" y1="38376" x2="13646" y2="38376"/>
                        <a14:foregroundMark x1="5104" y1="56089" x2="5104" y2="56089"/>
                        <a14:foregroundMark x1="6146" y1="56089" x2="6146" y2="56089"/>
                        <a14:foregroundMark x1="74375" y1="37638" x2="74375" y2="37638"/>
                        <a14:foregroundMark x1="75104" y1="33395" x2="74375" y2="40406"/>
                        <a14:foregroundMark x1="75417" y1="31181" x2="73646" y2="33579"/>
                        <a14:foregroundMark x1="27187" y1="13838" x2="30938" y2="4982"/>
                        <a14:foregroundMark x1="30938" y1="4982" x2="31250" y2="2583"/>
                        <a14:backgroundMark x1="26667" y1="23616" x2="31771" y2="21402"/>
                        <a14:backgroundMark x1="31771" y1="21402" x2="24896" y2="20295"/>
                        <a14:backgroundMark x1="24896" y1="20295" x2="24375" y2="19926"/>
                        <a14:backgroundMark x1="46354" y1="24539" x2="43333" y2="33579"/>
                        <a14:backgroundMark x1="49108" y1="40637" x2="53750" y2="46310"/>
                        <a14:backgroundMark x1="43333" y1="33579" x2="44063" y2="34471"/>
                        <a14:backgroundMark x1="60846" y1="48080" x2="61146" y2="48155"/>
                        <a14:backgroundMark x1="58202" y1="47421" x2="59954" y2="47858"/>
                        <a14:backgroundMark x1="53750" y1="46310" x2="57445" y2="47232"/>
                        <a14:backgroundMark x1="61146" y1="48155" x2="65938" y2="54982"/>
                        <a14:backgroundMark x1="65938" y1="54982" x2="70729" y2="45203"/>
                        <a14:backgroundMark x1="70729" y1="45203" x2="68438" y2="29889"/>
                        <a14:backgroundMark x1="68438" y1="29889" x2="55313" y2="34502"/>
                        <a14:backgroundMark x1="55313" y1="34502" x2="50000" y2="27675"/>
                        <a14:backgroundMark x1="50000" y1="27675" x2="61875" y2="34317"/>
                        <a14:backgroundMark x1="61875" y1="34317" x2="66458" y2="42435"/>
                        <a14:backgroundMark x1="66458" y1="42435" x2="59167" y2="43542"/>
                        <a14:backgroundMark x1="59167" y1="43542" x2="51979" y2="38930"/>
                        <a14:backgroundMark x1="51979" y1="38930" x2="49896" y2="28044"/>
                        <a14:backgroundMark x1="49896" y1="28044" x2="60417" y2="23985"/>
                        <a14:backgroundMark x1="60417" y1="23985" x2="65938" y2="32657"/>
                        <a14:backgroundMark x1="65938" y1="32657" x2="70208" y2="28598"/>
                        <a14:backgroundMark x1="65313" y1="58118" x2="71042" y2="50738"/>
                        <a14:backgroundMark x1="50208" y1="64022" x2="55833" y2="62546"/>
                        <a14:backgroundMark x1="55833" y1="62546" x2="52812" y2="54244"/>
                        <a14:backgroundMark x1="52812" y1="54244" x2="52812" y2="52952"/>
                        <a14:backgroundMark x1="87500" y1="38561" x2="87188" y2="370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27466" t="1622" b="33579"/>
          <a:stretch/>
        </p:blipFill>
        <p:spPr>
          <a:xfrm>
            <a:off x="-2511592" y="3512712"/>
            <a:ext cx="11655592" cy="3345288"/>
          </a:xfrm>
          <a:prstGeom prst="rect">
            <a:avLst/>
          </a:prstGeom>
        </p:spPr>
      </p:pic>
    </p:spTree>
    <p:extLst>
      <p:ext uri="{BB962C8B-B14F-4D97-AF65-F5344CB8AC3E}">
        <p14:creationId xmlns:p14="http://schemas.microsoft.com/office/powerpoint/2010/main" val="38191935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dirty="0"/>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rocky landscape with a blue sky&#10;&#10;Description automatically generated">
            <a:extLst>
              <a:ext uri="{FF2B5EF4-FFF2-40B4-BE49-F238E27FC236}">
                <a16:creationId xmlns:a16="http://schemas.microsoft.com/office/drawing/2014/main" id="{E54F06B2-899B-D27B-616A-311C92CF1F91}"/>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14519" b="62667" l="18417" r="97500">
                        <a14:foregroundMark x1="37833" y1="51704" x2="34000" y2="43556"/>
                        <a14:foregroundMark x1="34000" y1="43556" x2="32250" y2="25037"/>
                        <a14:foregroundMark x1="32250" y1="25037" x2="28583" y2="29630"/>
                        <a14:foregroundMark x1="28515" y1="30519" x2="28273" y2="33672"/>
                        <a14:foregroundMark x1="28583" y1="29630" x2="28515" y2="30519"/>
                        <a14:foregroundMark x1="26842" y1="35445" x2="24833" y2="27407"/>
                        <a14:foregroundMark x1="24833" y1="27407" x2="20583" y2="29630"/>
                        <a14:foregroundMark x1="20583" y1="29630" x2="23500" y2="42074"/>
                        <a14:foregroundMark x1="20113" y1="54207" x2="18083" y2="61481"/>
                        <a14:foregroundMark x1="23500" y1="42074" x2="22008" y2="47417"/>
                        <a14:foregroundMark x1="18083" y1="61481" x2="57667" y2="65630"/>
                        <a14:foregroundMark x1="57667" y1="65630" x2="66583" y2="63111"/>
                        <a14:foregroundMark x1="66583" y1="63111" x2="87583" y2="64296"/>
                        <a14:foregroundMark x1="87583" y1="64296" x2="92833" y2="63111"/>
                        <a14:foregroundMark x1="92833" y1="63111" x2="95750" y2="57481"/>
                        <a14:foregroundMark x1="95750" y1="57481" x2="95947" y2="55252"/>
                        <a14:foregroundMark x1="91150" y1="36000" x2="90754" y2="37360"/>
                        <a14:foregroundMark x1="83094" y1="50586" x2="80917" y2="52148"/>
                        <a14:foregroundMark x1="83398" y1="50369" x2="83113" y2="50573"/>
                        <a14:foregroundMark x1="80917" y1="52148" x2="76333" y2="52000"/>
                        <a14:foregroundMark x1="76333" y1="52000" x2="71250" y2="52593"/>
                        <a14:foregroundMark x1="61712" y1="57831" x2="61000" y2="58222"/>
                        <a14:foregroundMark x1="71250" y1="52593" x2="67884" y2="54441"/>
                        <a14:foregroundMark x1="44597" y1="53181" x2="36417" y2="50667"/>
                        <a14:foregroundMark x1="52180" y1="55512" x2="45825" y2="53559"/>
                        <a14:foregroundMark x1="61000" y1="58222" x2="59181" y2="57663"/>
                        <a14:foregroundMark x1="31917" y1="54370" x2="22417" y2="38667"/>
                        <a14:foregroundMark x1="22417" y1="38667" x2="22250" y2="31111"/>
                        <a14:foregroundMark x1="22250" y1="31111" x2="21833" y2="29926"/>
                        <a14:foregroundMark x1="40333" y1="60000" x2="87750" y2="65481"/>
                        <a14:foregroundMark x1="87750" y1="65481" x2="94833" y2="60741"/>
                        <a14:foregroundMark x1="94833" y1="60741" x2="95765" y2="55138"/>
                        <a14:foregroundMark x1="89417" y1="61926" x2="81250" y2="61185"/>
                        <a14:foregroundMark x1="81250" y1="61185" x2="73500" y2="62519"/>
                        <a14:foregroundMark x1="73500" y1="62519" x2="65750" y2="60593"/>
                        <a14:foregroundMark x1="65750" y1="60593" x2="53583" y2="61037"/>
                        <a14:foregroundMark x1="53583" y1="61037" x2="48917" y2="60148"/>
                        <a14:foregroundMark x1="48917" y1="60148" x2="43167" y2="62667"/>
                        <a14:foregroundMark x1="97583" y1="62519" x2="95583" y2="61630"/>
                        <a14:foregroundMark x1="18917" y1="60148" x2="18417" y2="56444"/>
                        <a14:backgroundMark x1="97167" y1="47556" x2="91750" y2="48889"/>
                        <a14:backgroundMark x1="91750" y1="48889" x2="89750" y2="36296"/>
                        <a14:backgroundMark x1="89750" y1="36296" x2="86417" y2="45037"/>
                        <a14:backgroundMark x1="86417" y1="45037" x2="79917" y2="36889"/>
                        <a14:backgroundMark x1="79917" y1="36889" x2="76083" y2="28889"/>
                        <a14:backgroundMark x1="76083" y1="28889" x2="65667" y2="49333"/>
                        <a14:backgroundMark x1="65667" y1="49333" x2="64417" y2="36741"/>
                        <a14:backgroundMark x1="64417" y1="36741" x2="60083" y2="37481"/>
                        <a14:backgroundMark x1="60083" y1="37481" x2="56500" y2="43704"/>
                        <a14:backgroundMark x1="56500" y1="43704" x2="50083" y2="46963"/>
                        <a14:backgroundMark x1="50083" y1="46963" x2="47583" y2="38074"/>
                        <a14:backgroundMark x1="47583" y1="38074" x2="44417" y2="44889"/>
                        <a14:backgroundMark x1="44417" y1="44889" x2="39750" y2="47407"/>
                        <a14:backgroundMark x1="39750" y1="47407" x2="45667" y2="42074"/>
                        <a14:backgroundMark x1="45667" y1="42074" x2="49583" y2="48593"/>
                        <a14:backgroundMark x1="49583" y1="48593" x2="56750" y2="40000"/>
                        <a14:backgroundMark x1="56750" y1="40000" x2="60083" y2="47111"/>
                        <a14:backgroundMark x1="60083" y1="47111" x2="69250" y2="37037"/>
                        <a14:backgroundMark x1="69250" y1="37037" x2="74000" y2="47852"/>
                        <a14:backgroundMark x1="74000" y1="47852" x2="76917" y2="41630"/>
                        <a14:backgroundMark x1="76917" y1="41630" x2="81583" y2="40444"/>
                        <a14:backgroundMark x1="81583" y1="40444" x2="83750" y2="47111"/>
                        <a14:backgroundMark x1="83750" y1="47111" x2="84250" y2="36444"/>
                        <a14:backgroundMark x1="84250" y1="36444" x2="87917" y2="43852"/>
                        <a14:backgroundMark x1="87917" y1="43852" x2="93583" y2="42519"/>
                        <a14:backgroundMark x1="93583" y1="42519" x2="97833" y2="50074"/>
                        <a14:backgroundMark x1="97833" y1="50074" x2="96667" y2="55704"/>
                        <a14:backgroundMark x1="98333" y1="41037" x2="91167" y2="33926"/>
                        <a14:backgroundMark x1="91000" y1="52889" x2="83167" y2="49630"/>
                        <a14:backgroundMark x1="91083" y1="35556" x2="91083" y2="36000"/>
                        <a14:backgroundMark x1="84083" y1="51852" x2="92417" y2="36148"/>
                        <a14:backgroundMark x1="92417" y1="36148" x2="97500" y2="43259"/>
                        <a14:backgroundMark x1="67583" y1="50667" x2="63083" y2="54519"/>
                        <a14:backgroundMark x1="63083" y1="54519" x2="64917" y2="51704"/>
                        <a14:backgroundMark x1="63667" y1="54963" x2="58583" y2="54370"/>
                        <a14:backgroundMark x1="58583" y1="54370" x2="53750" y2="56148"/>
                        <a14:backgroundMark x1="53750" y1="56148" x2="49500" y2="48889"/>
                        <a14:backgroundMark x1="49500" y1="48889" x2="44500" y2="50519"/>
                        <a14:backgroundMark x1="44500" y1="50519" x2="43750" y2="52148"/>
                        <a14:backgroundMark x1="28083" y1="30519" x2="28083" y2="30519"/>
                        <a14:backgroundMark x1="28000" y1="36444" x2="28000" y2="36444"/>
                        <a14:backgroundMark x1="21917" y1="49185" x2="18917" y2="51852"/>
                        <a14:backgroundMark x1="22167" y1="48593" x2="22167" y2="48593"/>
                        <a14:backgroundMark x1="28000" y1="35111" x2="28000" y2="32148"/>
                        <a14:backgroundMark x1="28167" y1="38074" x2="28167" y2="41333"/>
                        <a14:backgroundMark x1="28167" y1="36148" x2="27833" y2="38074"/>
                        <a14:backgroundMark x1="22083" y1="48741" x2="21333" y2="48296"/>
                        <a14:backgroundMark x1="92833" y1="39259" x2="91750" y2="37037"/>
                        <a14:backgroundMark x1="22000" y1="47407" x2="21667" y2="48148"/>
                        <a14:backgroundMark x1="28083" y1="35704" x2="28083" y2="360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8230" t="9016" r="1505" b="35838"/>
          <a:stretch/>
        </p:blipFill>
        <p:spPr>
          <a:xfrm flipH="1">
            <a:off x="0" y="3324225"/>
            <a:ext cx="9144000" cy="3533775"/>
          </a:xfrm>
          <a:prstGeom prst="rect">
            <a:avLst/>
          </a:prstGeom>
        </p:spPr>
      </p:pic>
    </p:spTree>
    <p:extLst>
      <p:ext uri="{BB962C8B-B14F-4D97-AF65-F5344CB8AC3E}">
        <p14:creationId xmlns:p14="http://schemas.microsoft.com/office/powerpoint/2010/main" val="36981842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5/5/2024</a:t>
            </a:fld>
            <a:endParaRPr lang="en-US" dirty="0"/>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dirty="0"/>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wooden statue of a group of people&#10;&#10;Description automatically generated">
            <a:extLst>
              <a:ext uri="{FF2B5EF4-FFF2-40B4-BE49-F238E27FC236}">
                <a16:creationId xmlns:a16="http://schemas.microsoft.com/office/drawing/2014/main" id="{6E420680-31F9-B81E-C075-5EAA130F32E2}"/>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4911" b="84375" l="6000" r="84000">
                        <a14:foregroundMark x1="83429" y1="35211" x2="80333" y2="38839"/>
                        <a14:foregroundMark x1="85667" y1="32589" x2="83643" y2="34960"/>
                        <a14:foregroundMark x1="78278" y1="22321" x2="78000" y2="20089"/>
                        <a14:foregroundMark x1="78389" y1="23214" x2="78278" y2="22321"/>
                        <a14:foregroundMark x1="78445" y1="23661" x2="78389" y2="23214"/>
                        <a14:foregroundMark x1="78506" y1="24153" x2="78445" y2="23661"/>
                        <a14:foregroundMark x1="78834" y1="26786" x2="78624" y2="25102"/>
                        <a14:foregroundMark x1="78945" y1="27679" x2="78834" y2="26786"/>
                        <a14:foregroundMark x1="80333" y1="38839" x2="78945" y2="27679"/>
                        <a14:foregroundMark x1="78000" y1="20089" x2="81000" y2="9821"/>
                        <a14:foregroundMark x1="81000" y1="9821" x2="75333" y2="7143"/>
                        <a14:foregroundMark x1="70803" y1="24554" x2="67667" y2="36607"/>
                        <a14:foregroundMark x1="71036" y1="23661" x2="70803" y2="24554"/>
                        <a14:foregroundMark x1="71152" y1="23214" x2="71036" y2="23661"/>
                        <a14:foregroundMark x1="71384" y1="22321" x2="71152" y2="23214"/>
                        <a14:foregroundMark x1="75333" y1="7143" x2="71384" y2="22321"/>
                        <a14:foregroundMark x1="67667" y1="36607" x2="66667" y2="38393"/>
                        <a14:foregroundMark x1="80634" y1="56381" x2="81333" y2="60714"/>
                        <a14:foregroundMark x1="76000" y1="27679" x2="79276" y2="47974"/>
                        <a14:foregroundMark x1="79358" y1="66225" x2="77333" y2="71875"/>
                        <a14:foregroundMark x1="81333" y1="60714" x2="79418" y2="66058"/>
                        <a14:foregroundMark x1="77333" y1="71875" x2="71000" y2="76786"/>
                        <a14:foregroundMark x1="71000" y1="76786" x2="74667" y2="67857"/>
                        <a14:foregroundMark x1="74667" y1="67857" x2="67667" y2="78125"/>
                        <a14:foregroundMark x1="67667" y1="78125" x2="64645" y2="72974"/>
                        <a14:foregroundMark x1="65498" y1="72502" x2="69333" y2="74107"/>
                        <a14:foregroundMark x1="59934" y1="73157" x2="56407" y2="72800"/>
                        <a14:foregroundMark x1="64422" y1="73610" x2="60986" y2="73263"/>
                        <a14:foregroundMark x1="69333" y1="74107" x2="64865" y2="73655"/>
                        <a14:foregroundMark x1="48141" y1="61161" x2="48000" y2="60714"/>
                        <a14:foregroundMark x1="48423" y1="62054" x2="48141" y2="61161"/>
                        <a14:foregroundMark x1="51521" y1="71859" x2="48423" y2="62054"/>
                        <a14:foregroundMark x1="48000" y1="60714" x2="47333" y2="50446"/>
                        <a14:foregroundMark x1="47333" y1="50446" x2="41333" y2="48661"/>
                        <a14:foregroundMark x1="41333" y1="48661" x2="41333" y2="61161"/>
                        <a14:foregroundMark x1="40167" y1="62946" x2="36667" y2="68304"/>
                        <a14:foregroundMark x1="40750" y1="62054" x2="40167" y2="62946"/>
                        <a14:foregroundMark x1="41333" y1="61161" x2="40750" y2="62054"/>
                        <a14:foregroundMark x1="36667" y1="68304" x2="27333" y2="69643"/>
                        <a14:foregroundMark x1="27333" y1="69643" x2="21000" y2="69643"/>
                        <a14:foregroundMark x1="21000" y1="69643" x2="15000" y2="71429"/>
                        <a14:foregroundMark x1="15000" y1="71429" x2="11667" y2="78125"/>
                        <a14:foregroundMark x1="11667" y1="78125" x2="17667" y2="83482"/>
                        <a14:foregroundMark x1="17667" y1="83482" x2="72667" y2="87946"/>
                        <a14:foregroundMark x1="72667" y1="87946" x2="78667" y2="85714"/>
                        <a14:foregroundMark x1="78667" y1="85714" x2="84667" y2="79911"/>
                        <a14:foregroundMark x1="84667" y1="79911" x2="47000" y2="82589"/>
                        <a14:foregroundMark x1="47000" y1="82589" x2="25333" y2="79911"/>
                        <a14:foregroundMark x1="25333" y1="79911" x2="29000" y2="72768"/>
                        <a14:foregroundMark x1="29000" y1="72768" x2="44667" y2="74554"/>
                        <a14:foregroundMark x1="44667" y1="74554" x2="43667" y2="64286"/>
                        <a14:foregroundMark x1="43667" y1="64286" x2="48000" y2="73214"/>
                        <a14:foregroundMark x1="48000" y1="73214" x2="53667" y2="79018"/>
                        <a14:foregroundMark x1="53667" y1="79018" x2="77000" y2="76339"/>
                        <a14:foregroundMark x1="77000" y1="76339" x2="82667" y2="70536"/>
                        <a14:foregroundMark x1="82667" y1="70536" x2="84667" y2="61161"/>
                        <a14:foregroundMark x1="84791" y1="50198" x2="85000" y2="31696"/>
                        <a14:foregroundMark x1="84667" y1="61161" x2="84731" y2="55522"/>
                        <a14:foregroundMark x1="82270" y1="32772" x2="79333" y2="33929"/>
                        <a14:foregroundMark x1="85000" y1="31696" x2="82551" y2="32661"/>
                        <a14:foregroundMark x1="76526" y1="26786" x2="76000" y2="25446"/>
                        <a14:foregroundMark x1="76877" y1="27679" x2="76526" y2="26786"/>
                        <a14:foregroundMark x1="79333" y1="33929" x2="76877" y2="27679"/>
                        <a14:foregroundMark x1="76585" y1="27679" x2="81765" y2="47452"/>
                        <a14:foregroundMark x1="76351" y1="26786" x2="76585" y2="27679"/>
                        <a14:foregroundMark x1="76000" y1="25446" x2="76351" y2="26786"/>
                        <a14:foregroundMark x1="82579" y1="55973" x2="82333" y2="70089"/>
                        <a14:foregroundMark x1="82333" y1="70089" x2="66000" y2="72321"/>
                        <a14:foregroundMark x1="66000" y1="72321" x2="65667" y2="62054"/>
                        <a14:foregroundMark x1="65667" y1="62054" x2="62387" y2="66202"/>
                        <a14:foregroundMark x1="51435" y1="72040" x2="21333" y2="80804"/>
                        <a14:foregroundMark x1="58234" y1="70060" x2="57626" y2="70237"/>
                        <a14:foregroundMark x1="21333" y1="80804" x2="15333" y2="77679"/>
                        <a14:foregroundMark x1="15333" y1="77679" x2="24000" y2="75000"/>
                        <a14:foregroundMark x1="24000" y1="75000" x2="45333" y2="75446"/>
                        <a14:foregroundMark x1="45333" y1="75446" x2="42667" y2="64732"/>
                        <a14:foregroundMark x1="42756" y1="61161" x2="43000" y2="51339"/>
                        <a14:foregroundMark x1="42734" y1="62054" x2="42756" y2="61161"/>
                        <a14:foregroundMark x1="42712" y1="62946" x2="42734" y2="62054"/>
                        <a14:foregroundMark x1="42667" y1="64732" x2="42712" y2="62946"/>
                        <a14:foregroundMark x1="12000" y1="83482" x2="78333" y2="87054"/>
                        <a14:foregroundMark x1="78333" y1="87054" x2="83333" y2="82589"/>
                        <a14:foregroundMark x1="82177" y1="47366" x2="82000" y2="41964"/>
                        <a14:foregroundMark x1="83333" y1="82589" x2="82460" y2="55998"/>
                        <a14:foregroundMark x1="82000" y1="41964" x2="85000" y2="33482"/>
                        <a14:foregroundMark x1="85000" y1="33482" x2="81000" y2="39286"/>
                        <a14:foregroundMark x1="81000" y1="39286" x2="81000" y2="39286"/>
                        <a14:foregroundMark x1="83667" y1="30357" x2="85333" y2="40625"/>
                        <a14:foregroundMark x1="84190" y1="55635" x2="83667" y2="62500"/>
                        <a14:foregroundMark x1="85333" y1="40625" x2="84677" y2="49234"/>
                        <a14:foregroundMark x1="83667" y1="62500" x2="85333" y2="79911"/>
                        <a14:foregroundMark x1="85333" y1="79911" x2="80333" y2="86161"/>
                        <a14:foregroundMark x1="80333" y1="86161" x2="73000" y2="86607"/>
                        <a14:foregroundMark x1="73000" y1="86607" x2="65667" y2="86161"/>
                        <a14:foregroundMark x1="65667" y1="86161" x2="60333" y2="86161"/>
                        <a14:foregroundMark x1="60333" y1="86161" x2="39000" y2="83929"/>
                        <a14:foregroundMark x1="39000" y1="83929" x2="23667" y2="85268"/>
                        <a14:foregroundMark x1="23667" y1="85268" x2="10000" y2="82143"/>
                        <a14:foregroundMark x1="10000" y1="82143" x2="6333" y2="83929"/>
                        <a14:foregroundMark x1="83934" y1="55689" x2="84333" y2="84821"/>
                        <a14:foregroundMark x1="83667" y1="36161" x2="83816" y2="47022"/>
                        <a14:foregroundMark x1="84333" y1="84821" x2="84333" y2="84821"/>
                        <a14:foregroundMark x1="67924" y1="53184" x2="65333" y2="64286"/>
                        <a14:foregroundMark x1="72000" y1="35714" x2="68618" y2="50209"/>
                        <a14:foregroundMark x1="65333" y1="64286" x2="67333" y2="41518"/>
                        <a14:foregroundMark x1="67333" y1="41518" x2="71205" y2="49667"/>
                        <a14:foregroundMark x1="72992" y1="57984" x2="73333" y2="60268"/>
                        <a14:foregroundMark x1="73333" y1="60268" x2="72653" y2="58055"/>
                        <a14:foregroundMark x1="71214" y1="49665" x2="71667" y2="43304"/>
                        <a14:foregroundMark x1="71667" y1="43304" x2="72000" y2="43304"/>
                        <a14:foregroundMark x1="79000" y1="5804" x2="79000" y2="5804"/>
                        <a14:foregroundMark x1="77333" y1="5804" x2="77333" y2="5804"/>
                        <a14:foregroundMark x1="75333" y1="4911" x2="75333" y2="4911"/>
                        <a14:backgroundMark x1="45667" y1="23214" x2="51667" y2="33036"/>
                        <a14:backgroundMark x1="51667" y1="33036" x2="36000" y2="29911"/>
                        <a14:backgroundMark x1="36000" y1="29911" x2="28667" y2="30804"/>
                        <a14:backgroundMark x1="28667" y1="30804" x2="28667" y2="31250"/>
                        <a14:backgroundMark x1="80333" y1="24554" x2="80333" y2="24554"/>
                        <a14:backgroundMark x1="79667" y1="26786" x2="79667" y2="26786"/>
                        <a14:backgroundMark x1="79000" y1="23214" x2="79000" y2="23214"/>
                        <a14:backgroundMark x1="76000" y1="48661" x2="77000" y2="57143"/>
                        <a14:backgroundMark x1="77000" y1="57143" x2="76000" y2="52232"/>
                        <a14:backgroundMark x1="61000" y1="63393" x2="55333" y2="63839"/>
                        <a14:backgroundMark x1="55333" y1="63839" x2="60667" y2="63839"/>
                        <a14:backgroundMark x1="60667" y1="63839" x2="55000" y2="62500"/>
                        <a14:backgroundMark x1="41333" y1="62054" x2="41333" y2="62054"/>
                        <a14:backgroundMark x1="41333" y1="61161" x2="41333" y2="61161"/>
                        <a14:backgroundMark x1="40000" y1="62946" x2="40000" y2="62946"/>
                        <a14:backgroundMark x1="79333" y1="25893" x2="79000" y2="25893"/>
                        <a14:backgroundMark x1="78667" y1="22321" x2="78667" y2="22321"/>
                        <a14:backgroundMark x1="78667" y1="24554" x2="78667" y2="24554"/>
                        <a14:backgroundMark x1="79333" y1="27679" x2="79333" y2="27679"/>
                        <a14:backgroundMark x1="78333" y1="22321" x2="78333" y2="22321"/>
                        <a14:backgroundMark x1="78667" y1="23661" x2="78667" y2="2366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865" t="2286" r="15867" b="13617"/>
          <a:stretch/>
        </p:blipFill>
        <p:spPr>
          <a:xfrm>
            <a:off x="1903998" y="1894683"/>
            <a:ext cx="7240002" cy="4963317"/>
          </a:xfrm>
          <a:prstGeom prst="rect">
            <a:avLst/>
          </a:prstGeom>
        </p:spPr>
      </p:pic>
    </p:spTree>
    <p:extLst>
      <p:ext uri="{BB962C8B-B14F-4D97-AF65-F5344CB8AC3E}">
        <p14:creationId xmlns:p14="http://schemas.microsoft.com/office/powerpoint/2010/main" val="6108202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DC15-FE32-E95A-BDF1-EE7B1B7FD23D}"/>
              </a:ext>
            </a:extLst>
          </p:cNvPr>
          <p:cNvSpPr>
            <a:spLocks noGrp="1"/>
          </p:cNvSpPr>
          <p:nvPr>
            <p:ph type="ctrTitle"/>
          </p:nvPr>
        </p:nvSpPr>
        <p:spPr>
          <a:xfrm>
            <a:off x="1143000" y="598381"/>
            <a:ext cx="6858000" cy="2387600"/>
          </a:xfrm>
        </p:spPr>
        <p:txBody>
          <a:bodyPr/>
          <a:lstStyle/>
          <a:p>
            <a:r>
              <a:rPr lang="en-US" b="1" dirty="0">
                <a:solidFill>
                  <a:srgbClr val="EDDCC1"/>
                </a:solidFill>
              </a:rPr>
              <a:t>Exodus 19 &amp; 20</a:t>
            </a:r>
            <a:br>
              <a:rPr lang="en-US" b="1" dirty="0">
                <a:solidFill>
                  <a:srgbClr val="EDDCC1"/>
                </a:solidFill>
              </a:rPr>
            </a:br>
            <a:r>
              <a:rPr lang="en-US" b="1" dirty="0">
                <a:solidFill>
                  <a:srgbClr val="EDDCC1"/>
                </a:solidFill>
              </a:rPr>
              <a:t>Be Delivered</a:t>
            </a:r>
          </a:p>
        </p:txBody>
      </p:sp>
    </p:spTree>
    <p:extLst>
      <p:ext uri="{BB962C8B-B14F-4D97-AF65-F5344CB8AC3E}">
        <p14:creationId xmlns:p14="http://schemas.microsoft.com/office/powerpoint/2010/main" val="11927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800E-B0EC-6C3C-2877-13B6FF895C07}"/>
              </a:ext>
            </a:extLst>
          </p:cNvPr>
          <p:cNvSpPr>
            <a:spLocks noGrp="1"/>
          </p:cNvSpPr>
          <p:nvPr>
            <p:ph type="body" sz="quarter" idx="13"/>
          </p:nvPr>
        </p:nvSpPr>
        <p:spPr/>
        <p:txBody>
          <a:bodyPr>
            <a:normAutofit fontScale="85000" lnSpcReduction="20000"/>
          </a:bodyPr>
          <a:lstStyle/>
          <a:p>
            <a:r>
              <a:rPr lang="en-US" dirty="0"/>
              <a:t>How did the people respond to the “10 Words”</a:t>
            </a:r>
          </a:p>
          <a:p>
            <a:endParaRPr lang="en-US" dirty="0"/>
          </a:p>
          <a:p>
            <a:endParaRPr lang="en-US" dirty="0"/>
          </a:p>
          <a:p>
            <a:r>
              <a:rPr lang="en-US" dirty="0"/>
              <a:t>Exodus 24 </a:t>
            </a:r>
            <a:r>
              <a:rPr lang="en-US" baseline="30000" dirty="0"/>
              <a:t>3 </a:t>
            </a:r>
            <a:r>
              <a:rPr lang="en-US" dirty="0"/>
              <a:t>Moses came and told the people all the words of the </a:t>
            </a:r>
            <a:r>
              <a:rPr lang="en-US" cap="small" dirty="0">
                <a:effectLst/>
              </a:rPr>
              <a:t>Lord</a:t>
            </a:r>
            <a:r>
              <a:rPr lang="en-US" dirty="0"/>
              <a:t> and all the rules. And all the people answered with one voice and said, “All the words that the </a:t>
            </a:r>
            <a:r>
              <a:rPr lang="en-US" cap="small" dirty="0">
                <a:effectLst/>
              </a:rPr>
              <a:t>Lord</a:t>
            </a:r>
            <a:r>
              <a:rPr lang="en-US" dirty="0"/>
              <a:t> has spoken we will do.”</a:t>
            </a:r>
          </a:p>
          <a:p>
            <a:endParaRPr lang="en-US" dirty="0"/>
          </a:p>
          <a:p>
            <a:r>
              <a:rPr lang="en-US" dirty="0"/>
              <a:t>Nehemiah 8 </a:t>
            </a:r>
            <a:r>
              <a:rPr lang="en-US" baseline="30000" dirty="0"/>
              <a:t>12 </a:t>
            </a:r>
            <a:r>
              <a:rPr lang="en-US" dirty="0"/>
              <a:t>And all the people went their way to eat and drink and to send portions and to make great rejoicing, because they had understood the words that were declared to them.</a:t>
            </a:r>
          </a:p>
        </p:txBody>
      </p:sp>
    </p:spTree>
    <p:extLst>
      <p:ext uri="{BB962C8B-B14F-4D97-AF65-F5344CB8AC3E}">
        <p14:creationId xmlns:p14="http://schemas.microsoft.com/office/powerpoint/2010/main" val="72417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7EDB8A-9E65-54D1-458F-5179EDEB150E}"/>
              </a:ext>
            </a:extLst>
          </p:cNvPr>
          <p:cNvGraphicFramePr>
            <a:graphicFrameLocks noGrp="1"/>
          </p:cNvGraphicFramePr>
          <p:nvPr>
            <p:extLst>
              <p:ext uri="{D42A27DB-BD31-4B8C-83A1-F6EECF244321}">
                <p14:modId xmlns:p14="http://schemas.microsoft.com/office/powerpoint/2010/main" val="719568891"/>
              </p:ext>
            </p:extLst>
          </p:nvPr>
        </p:nvGraphicFramePr>
        <p:xfrm>
          <a:off x="472610" y="421240"/>
          <a:ext cx="7993295" cy="5880279"/>
        </p:xfrm>
        <a:graphic>
          <a:graphicData uri="http://schemas.openxmlformats.org/drawingml/2006/table">
            <a:tbl>
              <a:tblPr/>
              <a:tblGrid>
                <a:gridCol w="1538104">
                  <a:extLst>
                    <a:ext uri="{9D8B030D-6E8A-4147-A177-3AD203B41FA5}">
                      <a16:colId xmlns:a16="http://schemas.microsoft.com/office/drawing/2014/main" val="3324196330"/>
                    </a:ext>
                  </a:extLst>
                </a:gridCol>
                <a:gridCol w="6455191">
                  <a:extLst>
                    <a:ext uri="{9D8B030D-6E8A-4147-A177-3AD203B41FA5}">
                      <a16:colId xmlns:a16="http://schemas.microsoft.com/office/drawing/2014/main" val="3092288603"/>
                    </a:ext>
                  </a:extLst>
                </a:gridCol>
              </a:tblGrid>
              <a:tr h="494021">
                <a:tc>
                  <a:txBody>
                    <a:bodyPr/>
                    <a:lstStyle/>
                    <a:p>
                      <a:r>
                        <a:rPr lang="en-US" sz="2000" b="1"/>
                        <a:t>Book</a:t>
                      </a:r>
                    </a:p>
                  </a:txBody>
                  <a:tcPr marL="40053" marR="40053" marT="20026" marB="20026" anchor="ctr">
                    <a:lnL>
                      <a:noFill/>
                    </a:lnL>
                    <a:lnR>
                      <a:noFill/>
                    </a:lnR>
                    <a:lnT>
                      <a:noFill/>
                    </a:lnT>
                    <a:lnB>
                      <a:noFill/>
                    </a:lnB>
                  </a:tcPr>
                </a:tc>
                <a:tc>
                  <a:txBody>
                    <a:bodyPr/>
                    <a:lstStyle/>
                    <a:p>
                      <a:r>
                        <a:rPr lang="en-US" sz="2000" b="1" dirty="0"/>
                        <a:t>Description</a:t>
                      </a:r>
                    </a:p>
                  </a:txBody>
                  <a:tcPr marL="40053" marR="40053" marT="20026" marB="20026" anchor="ctr">
                    <a:lnL>
                      <a:noFill/>
                    </a:lnL>
                    <a:lnR>
                      <a:noFill/>
                    </a:lnR>
                    <a:lnT>
                      <a:noFill/>
                    </a:lnT>
                    <a:lnB>
                      <a:noFill/>
                    </a:lnB>
                  </a:tcPr>
                </a:tc>
                <a:extLst>
                  <a:ext uri="{0D108BD9-81ED-4DB2-BD59-A6C34878D82A}">
                    <a16:rowId xmlns:a16="http://schemas.microsoft.com/office/drawing/2014/main" val="114468245"/>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Song of victory over Pharaoh, king of Egypt</a:t>
                      </a:r>
                    </a:p>
                  </a:txBody>
                  <a:tcPr marL="40053" marR="40053" marT="20026" marB="20026" anchor="ctr">
                    <a:lnL>
                      <a:noFill/>
                    </a:lnL>
                    <a:lnR>
                      <a:noFill/>
                    </a:lnR>
                    <a:lnT>
                      <a:noFill/>
                    </a:lnT>
                    <a:lnB>
                      <a:noFill/>
                    </a:lnB>
                  </a:tcPr>
                </a:tc>
                <a:extLst>
                  <a:ext uri="{0D108BD9-81ED-4DB2-BD59-A6C34878D82A}">
                    <a16:rowId xmlns:a16="http://schemas.microsoft.com/office/drawing/2014/main" val="2148664172"/>
                  </a:ext>
                </a:extLst>
              </a:tr>
              <a:tr h="445540">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Food; Sabbath; opposing Moses; water from rock</a:t>
                      </a:r>
                    </a:p>
                  </a:txBody>
                  <a:tcPr marL="40053" marR="40053" marT="20026" marB="20026" anchor="ctr">
                    <a:lnL>
                      <a:noFill/>
                    </a:lnL>
                    <a:lnR>
                      <a:noFill/>
                    </a:lnR>
                    <a:lnT>
                      <a:noFill/>
                    </a:lnT>
                    <a:lnB>
                      <a:noFill/>
                    </a:lnB>
                  </a:tcPr>
                </a:tc>
                <a:extLst>
                  <a:ext uri="{0D108BD9-81ED-4DB2-BD59-A6C34878D82A}">
                    <a16:rowId xmlns:a16="http://schemas.microsoft.com/office/drawing/2014/main" val="637348681"/>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Joshua wins battle with Amalekites</a:t>
                      </a:r>
                    </a:p>
                  </a:txBody>
                  <a:tcPr marL="40053" marR="40053" marT="20026" marB="20026" anchor="ctr">
                    <a:lnL>
                      <a:noFill/>
                    </a:lnL>
                    <a:lnR>
                      <a:noFill/>
                    </a:lnR>
                    <a:lnT>
                      <a:noFill/>
                    </a:lnT>
                    <a:lnB>
                      <a:noFill/>
                    </a:lnB>
                  </a:tcPr>
                </a:tc>
                <a:extLst>
                  <a:ext uri="{0D108BD9-81ED-4DB2-BD59-A6C34878D82A}">
                    <a16:rowId xmlns:a16="http://schemas.microsoft.com/office/drawing/2014/main" val="2494107682"/>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Moses' family (conflict)</a:t>
                      </a:r>
                    </a:p>
                  </a:txBody>
                  <a:tcPr marL="40053" marR="40053" marT="20026" marB="20026" anchor="ctr">
                    <a:lnL>
                      <a:noFill/>
                    </a:lnL>
                    <a:lnR>
                      <a:noFill/>
                    </a:lnR>
                    <a:lnT>
                      <a:noFill/>
                    </a:lnT>
                    <a:lnB>
                      <a:noFill/>
                    </a:lnB>
                  </a:tcPr>
                </a:tc>
                <a:extLst>
                  <a:ext uri="{0D108BD9-81ED-4DB2-BD59-A6C34878D82A}">
                    <a16:rowId xmlns:a16="http://schemas.microsoft.com/office/drawing/2014/main" val="338339513"/>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Moses' leadership burden</a:t>
                      </a:r>
                    </a:p>
                  </a:txBody>
                  <a:tcPr marL="40053" marR="40053" marT="20026" marB="20026" anchor="ctr">
                    <a:lnL>
                      <a:noFill/>
                    </a:lnL>
                    <a:lnR>
                      <a:noFill/>
                    </a:lnR>
                    <a:lnT>
                      <a:noFill/>
                    </a:lnT>
                    <a:lnB>
                      <a:noFill/>
                    </a:lnB>
                  </a:tcPr>
                </a:tc>
                <a:extLst>
                  <a:ext uri="{0D108BD9-81ED-4DB2-BD59-A6C34878D82A}">
                    <a16:rowId xmlns:a16="http://schemas.microsoft.com/office/drawing/2014/main" val="1468242012"/>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a:t>Assisted by Midianite kin (Jethro)</a:t>
                      </a:r>
                    </a:p>
                  </a:txBody>
                  <a:tcPr marL="40053" marR="40053" marT="20026" marB="20026" anchor="ctr">
                    <a:lnL>
                      <a:noFill/>
                    </a:lnL>
                    <a:lnR>
                      <a:noFill/>
                    </a:lnR>
                    <a:lnT>
                      <a:noFill/>
                    </a:lnT>
                    <a:lnB>
                      <a:noFill/>
                    </a:lnB>
                  </a:tcPr>
                </a:tc>
                <a:extLst>
                  <a:ext uri="{0D108BD9-81ED-4DB2-BD59-A6C34878D82A}">
                    <a16:rowId xmlns:a16="http://schemas.microsoft.com/office/drawing/2014/main" val="3955977171"/>
                  </a:ext>
                </a:extLst>
              </a:tr>
              <a:tr h="311735">
                <a:tc>
                  <a:txBody>
                    <a:bodyPr/>
                    <a:lstStyle/>
                    <a:p>
                      <a:r>
                        <a:rPr lang="en-US" sz="1800"/>
                        <a:t>Exodus</a:t>
                      </a:r>
                    </a:p>
                  </a:txBody>
                  <a:tcPr marL="40053" marR="40053" marT="20026" marB="20026" anchor="ctr">
                    <a:lnL>
                      <a:noFill/>
                    </a:lnL>
                    <a:lnR>
                      <a:noFill/>
                    </a:lnR>
                    <a:lnT>
                      <a:noFill/>
                    </a:lnT>
                    <a:lnB>
                      <a:noFill/>
                    </a:lnB>
                  </a:tcPr>
                </a:tc>
                <a:tc>
                  <a:txBody>
                    <a:bodyPr/>
                    <a:lstStyle/>
                    <a:p>
                      <a:r>
                        <a:rPr lang="en-US" sz="1800" dirty="0"/>
                        <a:t>Arrival at Sinai</a:t>
                      </a:r>
                    </a:p>
                  </a:txBody>
                  <a:tcPr marL="40053" marR="40053" marT="20026" marB="20026" anchor="ctr">
                    <a:lnL>
                      <a:noFill/>
                    </a:lnL>
                    <a:lnR>
                      <a:noFill/>
                    </a:lnR>
                    <a:lnT>
                      <a:noFill/>
                    </a:lnT>
                    <a:lnB>
                      <a:noFill/>
                    </a:lnB>
                  </a:tcPr>
                </a:tc>
                <a:extLst>
                  <a:ext uri="{0D108BD9-81ED-4DB2-BD59-A6C34878D82A}">
                    <a16:rowId xmlns:a16="http://schemas.microsoft.com/office/drawing/2014/main" val="1629961052"/>
                  </a:ext>
                </a:extLst>
              </a:tr>
              <a:tr h="311735">
                <a:tc>
                  <a:txBody>
                    <a:bodyPr/>
                    <a:lstStyle/>
                    <a:p>
                      <a:r>
                        <a:rPr lang="en-US" sz="1800"/>
                        <a:t>Exodus</a:t>
                      </a:r>
                    </a:p>
                  </a:txBody>
                  <a:tcPr marL="40053" marR="40053" marT="20026" marB="20026" anchor="ctr">
                    <a:lnL>
                      <a:noFill/>
                    </a:lnL>
                    <a:lnR>
                      <a:noFill/>
                    </a:lnR>
                    <a:lnT>
                      <a:noFill/>
                    </a:lnT>
                    <a:lnB>
                      <a:noFill/>
                    </a:lnB>
                    <a:solidFill>
                      <a:srgbClr val="00B0F0"/>
                    </a:solidFill>
                  </a:tcPr>
                </a:tc>
                <a:tc>
                  <a:txBody>
                    <a:bodyPr/>
                    <a:lstStyle/>
                    <a:p>
                      <a:r>
                        <a:rPr lang="en-US" sz="1800" dirty="0"/>
                        <a:t>Sinai Narratives</a:t>
                      </a:r>
                    </a:p>
                  </a:txBody>
                  <a:tcPr marL="40053" marR="40053" marT="20026" marB="20026" anchor="ctr">
                    <a:lnL>
                      <a:noFill/>
                    </a:lnL>
                    <a:lnR>
                      <a:noFill/>
                    </a:lnR>
                    <a:lnT>
                      <a:noFill/>
                    </a:lnT>
                    <a:lnB>
                      <a:noFill/>
                    </a:lnB>
                    <a:solidFill>
                      <a:srgbClr val="00B0F0"/>
                    </a:solidFill>
                  </a:tcPr>
                </a:tc>
                <a:extLst>
                  <a:ext uri="{0D108BD9-81ED-4DB2-BD59-A6C34878D82A}">
                    <a16:rowId xmlns:a16="http://schemas.microsoft.com/office/drawing/2014/main" val="1184528685"/>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Departure from Sinai Exodus</a:t>
                      </a:r>
                    </a:p>
                  </a:txBody>
                  <a:tcPr marL="40053" marR="40053" marT="20026" marB="20026" anchor="ctr">
                    <a:lnL>
                      <a:noFill/>
                    </a:lnL>
                    <a:lnR>
                      <a:noFill/>
                    </a:lnR>
                    <a:lnT>
                      <a:noFill/>
                    </a:lnT>
                    <a:lnB>
                      <a:noFill/>
                    </a:lnB>
                  </a:tcPr>
                </a:tc>
                <a:extLst>
                  <a:ext uri="{0D108BD9-81ED-4DB2-BD59-A6C34878D82A}">
                    <a16:rowId xmlns:a16="http://schemas.microsoft.com/office/drawing/2014/main" val="2715184281"/>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Assisted by Midianite kin (Hobab)</a:t>
                      </a:r>
                    </a:p>
                  </a:txBody>
                  <a:tcPr marL="40053" marR="40053" marT="20026" marB="20026" anchor="ctr">
                    <a:lnL>
                      <a:noFill/>
                    </a:lnL>
                    <a:lnR>
                      <a:noFill/>
                    </a:lnR>
                    <a:lnT>
                      <a:noFill/>
                    </a:lnT>
                    <a:lnB>
                      <a:noFill/>
                    </a:lnB>
                  </a:tcPr>
                </a:tc>
                <a:extLst>
                  <a:ext uri="{0D108BD9-81ED-4DB2-BD59-A6C34878D82A}">
                    <a16:rowId xmlns:a16="http://schemas.microsoft.com/office/drawing/2014/main" val="2074434764"/>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dirty="0"/>
                        <a:t>Moses' leadership burden</a:t>
                      </a:r>
                    </a:p>
                  </a:txBody>
                  <a:tcPr marL="40053" marR="40053" marT="20026" marB="20026" anchor="ctr">
                    <a:lnL>
                      <a:noFill/>
                    </a:lnL>
                    <a:lnR>
                      <a:noFill/>
                    </a:lnR>
                    <a:lnT>
                      <a:noFill/>
                    </a:lnT>
                    <a:lnB>
                      <a:noFill/>
                    </a:lnB>
                  </a:tcPr>
                </a:tc>
                <a:extLst>
                  <a:ext uri="{0D108BD9-81ED-4DB2-BD59-A6C34878D82A}">
                    <a16:rowId xmlns:a16="http://schemas.microsoft.com/office/drawing/2014/main" val="1544147028"/>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Moses' family (conflict)</a:t>
                      </a:r>
                    </a:p>
                  </a:txBody>
                  <a:tcPr marL="40053" marR="40053" marT="20026" marB="20026" anchor="ctr">
                    <a:lnL>
                      <a:noFill/>
                    </a:lnL>
                    <a:lnR>
                      <a:noFill/>
                    </a:lnR>
                    <a:lnT>
                      <a:noFill/>
                    </a:lnT>
                    <a:lnB>
                      <a:noFill/>
                    </a:lnB>
                  </a:tcPr>
                </a:tc>
                <a:extLst>
                  <a:ext uri="{0D108BD9-81ED-4DB2-BD59-A6C34878D82A}">
                    <a16:rowId xmlns:a16="http://schemas.microsoft.com/office/drawing/2014/main" val="713085678"/>
                  </a:ext>
                </a:extLst>
              </a:tr>
              <a:tr h="408342">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Joshua and Caleb; battle with Amalekites/Canaanites lost</a:t>
                      </a:r>
                    </a:p>
                  </a:txBody>
                  <a:tcPr marL="40053" marR="40053" marT="20026" marB="20026" anchor="ctr">
                    <a:lnL>
                      <a:noFill/>
                    </a:lnL>
                    <a:lnR>
                      <a:noFill/>
                    </a:lnR>
                    <a:lnT>
                      <a:noFill/>
                    </a:lnT>
                    <a:lnB>
                      <a:noFill/>
                    </a:lnB>
                  </a:tcPr>
                </a:tc>
                <a:extLst>
                  <a:ext uri="{0D108BD9-81ED-4DB2-BD59-A6C34878D82A}">
                    <a16:rowId xmlns:a16="http://schemas.microsoft.com/office/drawing/2014/main" val="4224084584"/>
                  </a:ext>
                </a:extLst>
              </a:tr>
              <a:tr h="445540">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Sabbath; opposing Moses/Aaron; water from rock; food?</a:t>
                      </a:r>
                    </a:p>
                  </a:txBody>
                  <a:tcPr marL="40053" marR="40053" marT="20026" marB="20026" anchor="ctr">
                    <a:lnL>
                      <a:noFill/>
                    </a:lnL>
                    <a:lnR>
                      <a:noFill/>
                    </a:lnR>
                    <a:lnT>
                      <a:noFill/>
                    </a:lnT>
                    <a:lnB>
                      <a:noFill/>
                    </a:lnB>
                  </a:tcPr>
                </a:tc>
                <a:extLst>
                  <a:ext uri="{0D108BD9-81ED-4DB2-BD59-A6C34878D82A}">
                    <a16:rowId xmlns:a16="http://schemas.microsoft.com/office/drawing/2014/main" val="3808845387"/>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a:t>Springs of water provided</a:t>
                      </a:r>
                    </a:p>
                  </a:txBody>
                  <a:tcPr marL="40053" marR="40053" marT="20026" marB="20026" anchor="ctr">
                    <a:lnL>
                      <a:noFill/>
                    </a:lnL>
                    <a:lnR>
                      <a:noFill/>
                    </a:lnR>
                    <a:lnT>
                      <a:noFill/>
                    </a:lnT>
                    <a:lnB>
                      <a:noFill/>
                    </a:lnB>
                  </a:tcPr>
                </a:tc>
                <a:extLst>
                  <a:ext uri="{0D108BD9-81ED-4DB2-BD59-A6C34878D82A}">
                    <a16:rowId xmlns:a16="http://schemas.microsoft.com/office/drawing/2014/main" val="1316743416"/>
                  </a:ext>
                </a:extLst>
              </a:tr>
              <a:tr h="311735">
                <a:tc>
                  <a:txBody>
                    <a:bodyPr/>
                    <a:lstStyle/>
                    <a:p>
                      <a:r>
                        <a:rPr lang="en-US" sz="1800"/>
                        <a:t>Numbers</a:t>
                      </a:r>
                    </a:p>
                  </a:txBody>
                  <a:tcPr marL="40053" marR="40053" marT="20026" marB="20026" anchor="ctr">
                    <a:lnL>
                      <a:noFill/>
                    </a:lnL>
                    <a:lnR>
                      <a:noFill/>
                    </a:lnR>
                    <a:lnT>
                      <a:noFill/>
                    </a:lnT>
                    <a:lnB>
                      <a:noFill/>
                    </a:lnB>
                  </a:tcPr>
                </a:tc>
                <a:tc>
                  <a:txBody>
                    <a:bodyPr/>
                    <a:lstStyle/>
                    <a:p>
                      <a:r>
                        <a:rPr lang="en-US" sz="1800" dirty="0"/>
                        <a:t>Song of victory over </a:t>
                      </a:r>
                      <a:r>
                        <a:rPr lang="en-US" sz="1800" dirty="0" err="1"/>
                        <a:t>Sihon</a:t>
                      </a:r>
                      <a:r>
                        <a:rPr lang="en-US" sz="1800" dirty="0"/>
                        <a:t>, king of Ammon</a:t>
                      </a:r>
                    </a:p>
                  </a:txBody>
                  <a:tcPr marL="40053" marR="40053" marT="20026" marB="20026" anchor="ctr">
                    <a:lnL>
                      <a:noFill/>
                    </a:lnL>
                    <a:lnR>
                      <a:noFill/>
                    </a:lnR>
                    <a:lnT>
                      <a:noFill/>
                    </a:lnT>
                    <a:lnB>
                      <a:noFill/>
                    </a:lnB>
                  </a:tcPr>
                </a:tc>
                <a:extLst>
                  <a:ext uri="{0D108BD9-81ED-4DB2-BD59-A6C34878D82A}">
                    <a16:rowId xmlns:a16="http://schemas.microsoft.com/office/drawing/2014/main" val="690386086"/>
                  </a:ext>
                </a:extLst>
              </a:tr>
            </a:tbl>
          </a:graphicData>
        </a:graphic>
      </p:graphicFrame>
    </p:spTree>
    <p:extLst>
      <p:ext uri="{BB962C8B-B14F-4D97-AF65-F5344CB8AC3E}">
        <p14:creationId xmlns:p14="http://schemas.microsoft.com/office/powerpoint/2010/main" val="318622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51D3FC-6F55-3D2E-8E75-E5E7B747C2DC}"/>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109E5BBC-2511-DD36-8D23-81DAC5A276DF}"/>
              </a:ext>
            </a:extLst>
          </p:cNvPr>
          <p:cNvSpPr>
            <a:spLocks noGrp="1"/>
          </p:cNvSpPr>
          <p:nvPr>
            <p:ph type="body" sz="quarter" idx="14"/>
          </p:nvPr>
        </p:nvSpPr>
        <p:spPr/>
        <p:txBody>
          <a:bodyPr/>
          <a:lstStyle/>
          <a:p>
            <a:endParaRPr lang="en-US"/>
          </a:p>
        </p:txBody>
      </p:sp>
      <p:pic>
        <p:nvPicPr>
          <p:cNvPr id="2050" name="Picture 2">
            <a:extLst>
              <a:ext uri="{FF2B5EF4-FFF2-40B4-BE49-F238E27FC236}">
                <a16:creationId xmlns:a16="http://schemas.microsoft.com/office/drawing/2014/main" id="{3E393499-7485-7300-33BB-560CA36A8E5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439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91201C-19F6-6E2B-794F-4ABA6B67B9B2}"/>
              </a:ext>
            </a:extLst>
          </p:cNvPr>
          <p:cNvSpPr txBox="1"/>
          <p:nvPr/>
        </p:nvSpPr>
        <p:spPr>
          <a:xfrm>
            <a:off x="0" y="4109663"/>
            <a:ext cx="9144000" cy="2748337"/>
          </a:xfrm>
          <a:prstGeom prst="rect">
            <a:avLst/>
          </a:prstGeom>
          <a:solidFill>
            <a:schemeClr val="tx1"/>
          </a:solidFill>
        </p:spPr>
        <p:txBody>
          <a:bodyPr wrap="square" rtlCol="0">
            <a:spAutoFit/>
          </a:bodyPr>
          <a:lstStyle/>
          <a:p>
            <a:endParaRPr lang="en-US" dirty="0"/>
          </a:p>
        </p:txBody>
      </p:sp>
      <p:pic>
        <p:nvPicPr>
          <p:cNvPr id="2052" name="Picture 4">
            <a:extLst>
              <a:ext uri="{FF2B5EF4-FFF2-40B4-BE49-F238E27FC236}">
                <a16:creationId xmlns:a16="http://schemas.microsoft.com/office/drawing/2014/main" id="{9D59B5AF-DBAD-568B-5FDD-400522A1DE3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9178" r="15293" b="16209"/>
          <a:stretch/>
        </p:blipFill>
        <p:spPr bwMode="auto">
          <a:xfrm>
            <a:off x="5609690" y="3142681"/>
            <a:ext cx="3457841" cy="3630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8D1E12A-F444-91BE-FD41-5D222748E70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2950" y="3897471"/>
            <a:ext cx="3294794" cy="288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7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9FC1F4-C90C-9CC6-8620-7BEA66A1E180}"/>
              </a:ext>
            </a:extLst>
          </p:cNvPr>
          <p:cNvSpPr txBox="1"/>
          <p:nvPr/>
        </p:nvSpPr>
        <p:spPr>
          <a:xfrm>
            <a:off x="2809127" y="2601990"/>
            <a:ext cx="3774900" cy="461665"/>
          </a:xfrm>
          <a:prstGeom prst="rect">
            <a:avLst/>
          </a:prstGeom>
          <a:noFill/>
          <a:ln>
            <a:solidFill>
              <a:srgbClr val="EDDCC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EDDCC1"/>
                </a:solidFill>
              </a:rPr>
              <a:t>“Space Between”</a:t>
            </a:r>
          </a:p>
        </p:txBody>
      </p:sp>
      <p:sp>
        <p:nvSpPr>
          <p:cNvPr id="2" name="TextBox 1">
            <a:extLst>
              <a:ext uri="{FF2B5EF4-FFF2-40B4-BE49-F238E27FC236}">
                <a16:creationId xmlns:a16="http://schemas.microsoft.com/office/drawing/2014/main" id="{CEF14963-558F-F7FD-4416-28CBC8DFC09A}"/>
              </a:ext>
            </a:extLst>
          </p:cNvPr>
          <p:cNvSpPr txBox="1"/>
          <p:nvPr/>
        </p:nvSpPr>
        <p:spPr>
          <a:xfrm>
            <a:off x="5578014" y="1887331"/>
            <a:ext cx="4152472" cy="461665"/>
          </a:xfrm>
          <a:prstGeom prst="rect">
            <a:avLst/>
          </a:prstGeom>
          <a:noFill/>
        </p:spPr>
        <p:txBody>
          <a:bodyPr wrap="square" rtlCol="0">
            <a:spAutoFit/>
          </a:bodyPr>
          <a:lstStyle/>
          <a:p>
            <a:pPr algn="ctr"/>
            <a:r>
              <a:rPr lang="en-US" sz="2400" b="1" dirty="0">
                <a:solidFill>
                  <a:srgbClr val="EDDCC1"/>
                </a:solidFill>
              </a:rPr>
              <a:t>God’s Presence</a:t>
            </a:r>
          </a:p>
        </p:txBody>
      </p:sp>
      <p:sp>
        <p:nvSpPr>
          <p:cNvPr id="3" name="TextBox 2">
            <a:extLst>
              <a:ext uri="{FF2B5EF4-FFF2-40B4-BE49-F238E27FC236}">
                <a16:creationId xmlns:a16="http://schemas.microsoft.com/office/drawing/2014/main" id="{3E62435D-C55A-7AAC-364B-52C15E8D0D56}"/>
              </a:ext>
            </a:extLst>
          </p:cNvPr>
          <p:cNvSpPr txBox="1"/>
          <p:nvPr/>
        </p:nvSpPr>
        <p:spPr>
          <a:xfrm>
            <a:off x="3036872" y="1542221"/>
            <a:ext cx="4152472" cy="461665"/>
          </a:xfrm>
          <a:prstGeom prst="rect">
            <a:avLst/>
          </a:prstGeom>
          <a:noFill/>
        </p:spPr>
        <p:txBody>
          <a:bodyPr wrap="square" rtlCol="0">
            <a:spAutoFit/>
          </a:bodyPr>
          <a:lstStyle/>
          <a:p>
            <a:pPr algn="ctr"/>
            <a:r>
              <a:rPr lang="en-US" sz="2400" b="1" dirty="0">
                <a:solidFill>
                  <a:srgbClr val="EDDCC1"/>
                </a:solidFill>
              </a:rPr>
              <a:t>God’s Name</a:t>
            </a:r>
          </a:p>
        </p:txBody>
      </p:sp>
      <p:sp>
        <p:nvSpPr>
          <p:cNvPr id="4" name="TextBox 3">
            <a:extLst>
              <a:ext uri="{FF2B5EF4-FFF2-40B4-BE49-F238E27FC236}">
                <a16:creationId xmlns:a16="http://schemas.microsoft.com/office/drawing/2014/main" id="{E71BE71C-2466-B150-961E-222AF908BEB5}"/>
              </a:ext>
            </a:extLst>
          </p:cNvPr>
          <p:cNvSpPr txBox="1"/>
          <p:nvPr/>
        </p:nvSpPr>
        <p:spPr>
          <a:xfrm>
            <a:off x="-720047" y="3888119"/>
            <a:ext cx="4152472" cy="461665"/>
          </a:xfrm>
          <a:prstGeom prst="rect">
            <a:avLst/>
          </a:prstGeom>
          <a:noFill/>
        </p:spPr>
        <p:txBody>
          <a:bodyPr wrap="square" rtlCol="0">
            <a:spAutoFit/>
          </a:bodyPr>
          <a:lstStyle/>
          <a:p>
            <a:pPr algn="ctr"/>
            <a:r>
              <a:rPr lang="en-US" sz="2400" b="1" dirty="0">
                <a:solidFill>
                  <a:srgbClr val="EDDCC1"/>
                </a:solidFill>
              </a:rPr>
              <a:t>God’s Power</a:t>
            </a:r>
          </a:p>
        </p:txBody>
      </p:sp>
      <p:sp>
        <p:nvSpPr>
          <p:cNvPr id="7" name="TextBox 6">
            <a:extLst>
              <a:ext uri="{FF2B5EF4-FFF2-40B4-BE49-F238E27FC236}">
                <a16:creationId xmlns:a16="http://schemas.microsoft.com/office/drawing/2014/main" id="{D92A2DDD-20CD-C51D-2E2E-C965CDE6BA4D}"/>
              </a:ext>
            </a:extLst>
          </p:cNvPr>
          <p:cNvSpPr txBox="1"/>
          <p:nvPr/>
        </p:nvSpPr>
        <p:spPr>
          <a:xfrm>
            <a:off x="-343323" y="1872311"/>
            <a:ext cx="4152472" cy="461665"/>
          </a:xfrm>
          <a:prstGeom prst="rect">
            <a:avLst/>
          </a:prstGeom>
          <a:noFill/>
        </p:spPr>
        <p:txBody>
          <a:bodyPr wrap="square" rtlCol="0">
            <a:spAutoFit/>
          </a:bodyPr>
          <a:lstStyle/>
          <a:p>
            <a:pPr algn="ctr"/>
            <a:r>
              <a:rPr lang="en-US" sz="2400" b="1" dirty="0">
                <a:solidFill>
                  <a:srgbClr val="EDDCC1"/>
                </a:solidFill>
              </a:rPr>
              <a:t>God’s Deliverance</a:t>
            </a:r>
          </a:p>
        </p:txBody>
      </p:sp>
      <p:sp>
        <p:nvSpPr>
          <p:cNvPr id="8" name="TextBox 7">
            <a:extLst>
              <a:ext uri="{FF2B5EF4-FFF2-40B4-BE49-F238E27FC236}">
                <a16:creationId xmlns:a16="http://schemas.microsoft.com/office/drawing/2014/main" id="{812121CB-AE11-4B7F-D6E0-FAB4475FA804}"/>
              </a:ext>
            </a:extLst>
          </p:cNvPr>
          <p:cNvSpPr txBox="1"/>
          <p:nvPr/>
        </p:nvSpPr>
        <p:spPr>
          <a:xfrm>
            <a:off x="960636" y="3262169"/>
            <a:ext cx="4152472" cy="461665"/>
          </a:xfrm>
          <a:prstGeom prst="rect">
            <a:avLst/>
          </a:prstGeom>
          <a:noFill/>
        </p:spPr>
        <p:txBody>
          <a:bodyPr wrap="square" rtlCol="0">
            <a:spAutoFit/>
          </a:bodyPr>
          <a:lstStyle/>
          <a:p>
            <a:pPr algn="ctr"/>
            <a:r>
              <a:rPr lang="en-US" sz="2400" b="1" dirty="0">
                <a:solidFill>
                  <a:srgbClr val="EDDCC1"/>
                </a:solidFill>
              </a:rPr>
              <a:t>God’s Care</a:t>
            </a:r>
          </a:p>
        </p:txBody>
      </p:sp>
      <p:sp>
        <p:nvSpPr>
          <p:cNvPr id="9" name="TextBox 8">
            <a:extLst>
              <a:ext uri="{FF2B5EF4-FFF2-40B4-BE49-F238E27FC236}">
                <a16:creationId xmlns:a16="http://schemas.microsoft.com/office/drawing/2014/main" id="{D690B9B9-055E-BB4D-5B49-97476B05B15E}"/>
              </a:ext>
            </a:extLst>
          </p:cNvPr>
          <p:cNvSpPr txBox="1"/>
          <p:nvPr/>
        </p:nvSpPr>
        <p:spPr>
          <a:xfrm>
            <a:off x="3809149" y="3177046"/>
            <a:ext cx="6462448" cy="461665"/>
          </a:xfrm>
          <a:prstGeom prst="rect">
            <a:avLst/>
          </a:prstGeom>
          <a:noFill/>
        </p:spPr>
        <p:txBody>
          <a:bodyPr wrap="square" rtlCol="0">
            <a:spAutoFit/>
          </a:bodyPr>
          <a:lstStyle/>
          <a:p>
            <a:pPr algn="ctr"/>
            <a:r>
              <a:rPr lang="en-US" sz="2400" b="1" dirty="0">
                <a:solidFill>
                  <a:srgbClr val="EDDCC1"/>
                </a:solidFill>
              </a:rPr>
              <a:t>Approaching God</a:t>
            </a:r>
          </a:p>
        </p:txBody>
      </p:sp>
      <p:sp>
        <p:nvSpPr>
          <p:cNvPr id="10" name="TextBox 9">
            <a:extLst>
              <a:ext uri="{FF2B5EF4-FFF2-40B4-BE49-F238E27FC236}">
                <a16:creationId xmlns:a16="http://schemas.microsoft.com/office/drawing/2014/main" id="{B1D5317B-1139-3DBD-E69D-7C5D8987B5A0}"/>
              </a:ext>
            </a:extLst>
          </p:cNvPr>
          <p:cNvSpPr txBox="1"/>
          <p:nvPr/>
        </p:nvSpPr>
        <p:spPr>
          <a:xfrm>
            <a:off x="2543715" y="4349784"/>
            <a:ext cx="6462448" cy="461665"/>
          </a:xfrm>
          <a:prstGeom prst="rect">
            <a:avLst/>
          </a:prstGeom>
          <a:noFill/>
        </p:spPr>
        <p:txBody>
          <a:bodyPr wrap="square" rtlCol="0">
            <a:spAutoFit/>
          </a:bodyPr>
          <a:lstStyle/>
          <a:p>
            <a:pPr algn="ctr"/>
            <a:r>
              <a:rPr lang="en-US" sz="2400" b="1" dirty="0">
                <a:solidFill>
                  <a:srgbClr val="EDDCC1"/>
                </a:solidFill>
              </a:rPr>
              <a:t>God’s Expectation</a:t>
            </a:r>
          </a:p>
        </p:txBody>
      </p:sp>
      <p:sp>
        <p:nvSpPr>
          <p:cNvPr id="11" name="TextBox 10">
            <a:extLst>
              <a:ext uri="{FF2B5EF4-FFF2-40B4-BE49-F238E27FC236}">
                <a16:creationId xmlns:a16="http://schemas.microsoft.com/office/drawing/2014/main" id="{53A96B4F-41DF-93D3-FCF1-1962003284C0}"/>
              </a:ext>
            </a:extLst>
          </p:cNvPr>
          <p:cNvSpPr txBox="1"/>
          <p:nvPr/>
        </p:nvSpPr>
        <p:spPr>
          <a:xfrm>
            <a:off x="4964137" y="651210"/>
            <a:ext cx="4152472" cy="461665"/>
          </a:xfrm>
          <a:prstGeom prst="rect">
            <a:avLst/>
          </a:prstGeom>
          <a:noFill/>
        </p:spPr>
        <p:txBody>
          <a:bodyPr wrap="square" rtlCol="0">
            <a:spAutoFit/>
          </a:bodyPr>
          <a:lstStyle/>
          <a:p>
            <a:pPr algn="ctr"/>
            <a:r>
              <a:rPr lang="en-US" sz="2400" b="1" dirty="0">
                <a:solidFill>
                  <a:srgbClr val="EDDCC1"/>
                </a:solidFill>
              </a:rPr>
              <a:t>Hearing God</a:t>
            </a:r>
          </a:p>
        </p:txBody>
      </p:sp>
      <p:sp>
        <p:nvSpPr>
          <p:cNvPr id="12" name="TextBox 11">
            <a:extLst>
              <a:ext uri="{FF2B5EF4-FFF2-40B4-BE49-F238E27FC236}">
                <a16:creationId xmlns:a16="http://schemas.microsoft.com/office/drawing/2014/main" id="{0DE50FB5-9146-CC7C-DF5D-A00465311C27}"/>
              </a:ext>
            </a:extLst>
          </p:cNvPr>
          <p:cNvSpPr txBox="1"/>
          <p:nvPr/>
        </p:nvSpPr>
        <p:spPr>
          <a:xfrm>
            <a:off x="960636" y="924604"/>
            <a:ext cx="4152472" cy="461665"/>
          </a:xfrm>
          <a:prstGeom prst="rect">
            <a:avLst/>
          </a:prstGeom>
          <a:noFill/>
        </p:spPr>
        <p:txBody>
          <a:bodyPr wrap="square" rtlCol="0">
            <a:spAutoFit/>
          </a:bodyPr>
          <a:lstStyle/>
          <a:p>
            <a:pPr algn="ctr"/>
            <a:r>
              <a:rPr lang="en-US" sz="2400" b="1" dirty="0">
                <a:solidFill>
                  <a:srgbClr val="EDDCC1"/>
                </a:solidFill>
              </a:rPr>
              <a:t>Bearing God’s Name</a:t>
            </a:r>
          </a:p>
        </p:txBody>
      </p:sp>
    </p:spTree>
    <p:extLst>
      <p:ext uri="{BB962C8B-B14F-4D97-AF65-F5344CB8AC3E}">
        <p14:creationId xmlns:p14="http://schemas.microsoft.com/office/powerpoint/2010/main" val="261148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F6FC6-5AED-11A6-1A8A-554C9E5973D1}"/>
              </a:ext>
            </a:extLst>
          </p:cNvPr>
          <p:cNvSpPr>
            <a:spLocks noGrp="1"/>
          </p:cNvSpPr>
          <p:nvPr>
            <p:ph type="ctrTitle" idx="4294967295"/>
          </p:nvPr>
        </p:nvSpPr>
        <p:spPr>
          <a:xfrm>
            <a:off x="328773" y="534630"/>
            <a:ext cx="8486454" cy="5938089"/>
          </a:xfrm>
        </p:spPr>
        <p:txBody>
          <a:bodyPr>
            <a:noAutofit/>
          </a:bodyPr>
          <a:lstStyle/>
          <a:p>
            <a:r>
              <a:rPr lang="en-US" sz="2400" b="1" dirty="0">
                <a:solidFill>
                  <a:srgbClr val="EDDCC1"/>
                </a:solidFill>
              </a:rPr>
              <a:t>19</a:t>
            </a:r>
            <a:r>
              <a:rPr lang="en-US" sz="2400" dirty="0">
                <a:solidFill>
                  <a:srgbClr val="EDDCC1"/>
                </a:solidFill>
              </a:rPr>
              <a:t> On </a:t>
            </a:r>
            <a:r>
              <a:rPr lang="en-US" sz="2400" dirty="0"/>
              <a:t>the third new moon after the people of Israel had gone out of the land of Egypt, on that day they came into the wilderness of Sinai. </a:t>
            </a:r>
            <a:r>
              <a:rPr lang="en-US" sz="2400" baseline="30000" dirty="0"/>
              <a:t>2 </a:t>
            </a:r>
            <a:r>
              <a:rPr lang="en-US" sz="2400" dirty="0"/>
              <a:t>They set out from Rephidim and came into the wilderness of Sinai, and they encamped in the wilderness. There Israel encamped before the mountain, </a:t>
            </a:r>
            <a:r>
              <a:rPr lang="en-US" sz="2400" baseline="30000" dirty="0"/>
              <a:t>3 </a:t>
            </a:r>
            <a:r>
              <a:rPr lang="en-US" sz="2400" dirty="0"/>
              <a:t>while Moses went up to God. The </a:t>
            </a:r>
            <a:r>
              <a:rPr lang="en-US" sz="2400" cap="small" dirty="0">
                <a:effectLst/>
              </a:rPr>
              <a:t>Lord</a:t>
            </a:r>
            <a:r>
              <a:rPr lang="en-US" sz="2400" dirty="0"/>
              <a:t> called to him out of the mountain, saying, “Thus you shall say to the house of Jacob, and tell the people of Israel: </a:t>
            </a:r>
            <a:r>
              <a:rPr lang="en-US" sz="2400" baseline="30000" dirty="0"/>
              <a:t>4 </a:t>
            </a:r>
            <a:r>
              <a:rPr lang="en-US" sz="2400" dirty="0"/>
              <a:t>‘You yourselves have seen what I did to the Egyptians, and how I bore you on eagles' wings and brought you to myself. </a:t>
            </a:r>
          </a:p>
        </p:txBody>
      </p:sp>
    </p:spTree>
    <p:extLst>
      <p:ext uri="{BB962C8B-B14F-4D97-AF65-F5344CB8AC3E}">
        <p14:creationId xmlns:p14="http://schemas.microsoft.com/office/powerpoint/2010/main" val="261390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3973A-D355-CF9A-40B5-1BA58FBA13F2}"/>
              </a:ext>
            </a:extLst>
          </p:cNvPr>
          <p:cNvSpPr>
            <a:spLocks noGrp="1"/>
          </p:cNvSpPr>
          <p:nvPr>
            <p:ph type="body" sz="quarter" idx="13"/>
          </p:nvPr>
        </p:nvSpPr>
        <p:spPr/>
        <p:txBody>
          <a:bodyPr>
            <a:normAutofit/>
          </a:bodyPr>
          <a:lstStyle/>
          <a:p>
            <a:r>
              <a:rPr lang="en-US" sz="2400" baseline="30000" dirty="0"/>
              <a:t>5 </a:t>
            </a:r>
            <a:r>
              <a:rPr lang="en-US" sz="2400" dirty="0"/>
              <a:t>Now therefore, if you will indeed obey my voice and keep my covenant, you shall be my treasured possession among all peoples, for all the earth is mine; </a:t>
            </a:r>
            <a:r>
              <a:rPr lang="en-US" sz="2400" baseline="30000" dirty="0"/>
              <a:t>6 </a:t>
            </a:r>
            <a:r>
              <a:rPr lang="en-US" sz="2400" dirty="0"/>
              <a:t>and you shall be to me a kingdom of priests and a holy nation.’ These are the words that you shall speak to the people of Israel.”</a:t>
            </a:r>
            <a:br>
              <a:rPr lang="en-US" sz="2400" dirty="0"/>
            </a:br>
            <a:r>
              <a:rPr lang="en-US" sz="2400" baseline="30000" dirty="0"/>
              <a:t>7 </a:t>
            </a:r>
            <a:r>
              <a:rPr lang="en-US" sz="2400" dirty="0"/>
              <a:t>So Moses came and called the elders of the people and set before them all these words that the </a:t>
            </a:r>
            <a:r>
              <a:rPr lang="en-US" sz="2400" cap="small" dirty="0">
                <a:effectLst/>
              </a:rPr>
              <a:t>Lord</a:t>
            </a:r>
            <a:r>
              <a:rPr lang="en-US" sz="2400" dirty="0"/>
              <a:t> had commanded him.</a:t>
            </a:r>
          </a:p>
        </p:txBody>
      </p:sp>
    </p:spTree>
    <p:extLst>
      <p:ext uri="{BB962C8B-B14F-4D97-AF65-F5344CB8AC3E}">
        <p14:creationId xmlns:p14="http://schemas.microsoft.com/office/powerpoint/2010/main" val="323817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FCA2E7-F65D-F0B4-2A9D-3176702A02DB}"/>
              </a:ext>
            </a:extLst>
          </p:cNvPr>
          <p:cNvSpPr>
            <a:spLocks noGrp="1"/>
          </p:cNvSpPr>
          <p:nvPr>
            <p:ph type="subTitle" idx="4294967295"/>
          </p:nvPr>
        </p:nvSpPr>
        <p:spPr>
          <a:xfrm>
            <a:off x="688975" y="396875"/>
            <a:ext cx="8455025" cy="4586288"/>
          </a:xfrm>
        </p:spPr>
        <p:txBody>
          <a:bodyPr>
            <a:noAutofit/>
          </a:bodyPr>
          <a:lstStyle/>
          <a:p>
            <a:r>
              <a:rPr lang="en-US" sz="3200" dirty="0">
                <a:solidFill>
                  <a:srgbClr val="E4DABC"/>
                </a:solidFill>
              </a:rPr>
              <a:t>A Covenant Struck</a:t>
            </a:r>
          </a:p>
          <a:p>
            <a:endParaRPr lang="en-US" dirty="0">
              <a:solidFill>
                <a:srgbClr val="E4DABC"/>
              </a:solidFill>
            </a:endParaRPr>
          </a:p>
          <a:p>
            <a:r>
              <a:rPr lang="en-US" dirty="0"/>
              <a:t>Now therefore, if you will indeed obey my voice and keep my covenant, you shall be my treasured possession among all peoples, for all the earth is mine; </a:t>
            </a:r>
            <a:r>
              <a:rPr lang="en-US" baseline="30000" dirty="0"/>
              <a:t>6 </a:t>
            </a:r>
            <a:r>
              <a:rPr lang="en-US" dirty="0"/>
              <a:t>and you shall be to me a kingdom of priests and a holy nation.’</a:t>
            </a:r>
            <a:endParaRPr lang="en-US" dirty="0">
              <a:solidFill>
                <a:srgbClr val="E4DABC"/>
              </a:solidFill>
            </a:endParaRPr>
          </a:p>
          <a:p>
            <a:endParaRPr lang="en-US" dirty="0">
              <a:solidFill>
                <a:srgbClr val="E4DABC"/>
              </a:solidFill>
            </a:endParaRPr>
          </a:p>
          <a:p>
            <a:r>
              <a:rPr lang="en-US" dirty="0">
                <a:solidFill>
                  <a:srgbClr val="E4DABC"/>
                </a:solidFill>
              </a:rPr>
              <a:t>'We will do everything the Lord has said.' So Moses brought their answer back to the Lord."</a:t>
            </a:r>
          </a:p>
        </p:txBody>
      </p:sp>
    </p:spTree>
    <p:extLst>
      <p:ext uri="{BB962C8B-B14F-4D97-AF65-F5344CB8AC3E}">
        <p14:creationId xmlns:p14="http://schemas.microsoft.com/office/powerpoint/2010/main" val="194210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3BB78-026D-A352-73F8-36B5F6D6AE7B}"/>
              </a:ext>
            </a:extLst>
          </p:cNvPr>
          <p:cNvSpPr txBox="1"/>
          <p:nvPr/>
        </p:nvSpPr>
        <p:spPr>
          <a:xfrm>
            <a:off x="452063" y="780836"/>
            <a:ext cx="6945330" cy="4401205"/>
          </a:xfrm>
          <a:prstGeom prst="rect">
            <a:avLst/>
          </a:prstGeom>
          <a:noFill/>
        </p:spPr>
        <p:txBody>
          <a:bodyPr wrap="square" rtlCol="0">
            <a:spAutoFit/>
          </a:bodyPr>
          <a:lstStyle/>
          <a:p>
            <a:r>
              <a:rPr lang="en-US" sz="2800" b="1" dirty="0">
                <a:solidFill>
                  <a:srgbClr val="E4DABC"/>
                </a:solidFill>
              </a:rPr>
              <a:t>How were the people suppose to prepare themselves for God’s presence?</a:t>
            </a:r>
          </a:p>
          <a:p>
            <a:endParaRPr lang="en-US" sz="2800" b="1" dirty="0">
              <a:solidFill>
                <a:srgbClr val="E4DABC"/>
              </a:solidFill>
            </a:endParaRPr>
          </a:p>
          <a:p>
            <a:r>
              <a:rPr lang="en-US" sz="2800" b="1" dirty="0">
                <a:solidFill>
                  <a:srgbClr val="E4DABC"/>
                </a:solidFill>
              </a:rPr>
              <a:t>What were the consequences for not following God’s instruction?</a:t>
            </a:r>
          </a:p>
          <a:p>
            <a:endParaRPr lang="en-US" sz="2800" b="1" dirty="0">
              <a:solidFill>
                <a:srgbClr val="E4DABC"/>
              </a:solidFill>
            </a:endParaRPr>
          </a:p>
          <a:p>
            <a:r>
              <a:rPr lang="en-US" sz="2800" b="1" dirty="0">
                <a:solidFill>
                  <a:srgbClr val="E4DABC"/>
                </a:solidFill>
              </a:rPr>
              <a:t>What character of the LORD did he want to reveal about himself?</a:t>
            </a:r>
          </a:p>
          <a:p>
            <a:endParaRPr lang="en-US" sz="2800" b="1" dirty="0">
              <a:solidFill>
                <a:srgbClr val="E4DABC"/>
              </a:solidFill>
            </a:endParaRPr>
          </a:p>
          <a:p>
            <a:endParaRPr lang="en-US" sz="2800" b="1" dirty="0">
              <a:solidFill>
                <a:srgbClr val="E4DABC"/>
              </a:solidFill>
            </a:endParaRPr>
          </a:p>
        </p:txBody>
      </p:sp>
    </p:spTree>
    <p:extLst>
      <p:ext uri="{BB962C8B-B14F-4D97-AF65-F5344CB8AC3E}">
        <p14:creationId xmlns:p14="http://schemas.microsoft.com/office/powerpoint/2010/main" val="188883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3BB78-026D-A352-73F8-36B5F6D6AE7B}"/>
              </a:ext>
            </a:extLst>
          </p:cNvPr>
          <p:cNvSpPr txBox="1"/>
          <p:nvPr/>
        </p:nvSpPr>
        <p:spPr>
          <a:xfrm>
            <a:off x="585627" y="335845"/>
            <a:ext cx="8198778" cy="6186309"/>
          </a:xfrm>
          <a:prstGeom prst="rect">
            <a:avLst/>
          </a:prstGeom>
          <a:noFill/>
        </p:spPr>
        <p:txBody>
          <a:bodyPr wrap="square" rtlCol="0">
            <a:spAutoFit/>
          </a:bodyPr>
          <a:lstStyle/>
          <a:p>
            <a:r>
              <a:rPr lang="en-US" sz="2800" dirty="0">
                <a:solidFill>
                  <a:srgbClr val="E4DABC"/>
                </a:solidFill>
              </a:rPr>
              <a:t>You shall not </a:t>
            </a:r>
            <a:r>
              <a:rPr lang="en-US" sz="3200" b="1" i="1" dirty="0">
                <a:solidFill>
                  <a:srgbClr val="E4DABC"/>
                </a:solidFill>
              </a:rPr>
              <a:t>bear</a:t>
            </a:r>
            <a:r>
              <a:rPr lang="en-US" sz="2800" dirty="0">
                <a:solidFill>
                  <a:srgbClr val="E4DABC"/>
                </a:solidFill>
              </a:rPr>
              <a:t> the LORD’s name in vain.</a:t>
            </a:r>
          </a:p>
          <a:p>
            <a:endParaRPr lang="en-US" sz="2800" dirty="0">
              <a:solidFill>
                <a:srgbClr val="E4DABC"/>
              </a:solidFill>
            </a:endParaRPr>
          </a:p>
          <a:p>
            <a:r>
              <a:rPr lang="en-US" sz="2800" dirty="0">
                <a:solidFill>
                  <a:srgbClr val="E4DABC"/>
                </a:solidFill>
              </a:rPr>
              <a:t>The verb Tissa [</a:t>
            </a:r>
            <a:r>
              <a:rPr lang="en-US" sz="2800" dirty="0" err="1">
                <a:solidFill>
                  <a:srgbClr val="E4DABC"/>
                </a:solidFill>
              </a:rPr>
              <a:t>nasa</a:t>
            </a:r>
            <a:r>
              <a:rPr lang="en-US" sz="2800" dirty="0">
                <a:solidFill>
                  <a:srgbClr val="E4DABC"/>
                </a:solidFill>
              </a:rPr>
              <a:t>] mean’s to bear, endure, or carry a burden. In various other parts of the Torah, it describes physical carrying, bearing responsibility, or lifting up something or someone as significant.</a:t>
            </a:r>
          </a:p>
          <a:p>
            <a:endParaRPr lang="en-US" sz="2800" b="1" dirty="0">
              <a:solidFill>
                <a:srgbClr val="E4DABC"/>
              </a:solidFill>
            </a:endParaRPr>
          </a:p>
          <a:p>
            <a:r>
              <a:rPr lang="en-US" sz="2800" b="1" dirty="0">
                <a:solidFill>
                  <a:srgbClr val="E4DABC"/>
                </a:solidFill>
              </a:rPr>
              <a:t>Exodus 28:29 So Aaron shall bear the names of the sons of Israel in the </a:t>
            </a:r>
            <a:r>
              <a:rPr lang="en-US" sz="2800" b="1" dirty="0" err="1">
                <a:solidFill>
                  <a:srgbClr val="E4DABC"/>
                </a:solidFill>
              </a:rPr>
              <a:t>breastpiece</a:t>
            </a:r>
            <a:r>
              <a:rPr lang="en-US" sz="2800" b="1" dirty="0">
                <a:solidFill>
                  <a:srgbClr val="E4DABC"/>
                </a:solidFill>
              </a:rPr>
              <a:t> of judgment on his heart, when he goes into the Holy Place, to bring them to regular remembrance before the </a:t>
            </a:r>
            <a:r>
              <a:rPr lang="en-US" sz="2800" b="1" cap="small" dirty="0">
                <a:solidFill>
                  <a:srgbClr val="E4DABC"/>
                </a:solidFill>
                <a:effectLst/>
              </a:rPr>
              <a:t>Lord</a:t>
            </a:r>
            <a:r>
              <a:rPr lang="en-US" sz="2800" b="1" dirty="0">
                <a:solidFill>
                  <a:srgbClr val="E4DABC"/>
                </a:solidFill>
              </a:rPr>
              <a:t>.</a:t>
            </a:r>
          </a:p>
          <a:p>
            <a:endParaRPr lang="en-US" sz="2800" b="1" dirty="0">
              <a:solidFill>
                <a:srgbClr val="E4DABC"/>
              </a:solidFill>
            </a:endParaRPr>
          </a:p>
        </p:txBody>
      </p:sp>
    </p:spTree>
    <p:extLst>
      <p:ext uri="{BB962C8B-B14F-4D97-AF65-F5344CB8AC3E}">
        <p14:creationId xmlns:p14="http://schemas.microsoft.com/office/powerpoint/2010/main" val="54099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bible page&#10;&#10;Description automatically generated">
            <a:extLst>
              <a:ext uri="{FF2B5EF4-FFF2-40B4-BE49-F238E27FC236}">
                <a16:creationId xmlns:a16="http://schemas.microsoft.com/office/drawing/2014/main" id="{B4CF3BAD-C9BD-2CB1-C52A-8BA6D6C70E21}"/>
              </a:ext>
            </a:extLst>
          </p:cNvPr>
          <p:cNvPicPr>
            <a:picLocks noChangeAspect="1"/>
          </p:cNvPicPr>
          <p:nvPr/>
        </p:nvPicPr>
        <p:blipFill rotWithShape="1">
          <a:blip r:embed="rId2">
            <a:extLst>
              <a:ext uri="{28A0092B-C50C-407E-A947-70E740481C1C}">
                <a14:useLocalDpi xmlns:a14="http://schemas.microsoft.com/office/drawing/2010/main" val="0"/>
              </a:ext>
            </a:extLst>
          </a:blip>
          <a:srcRect r="13255" b="2412"/>
          <a:stretch/>
        </p:blipFill>
        <p:spPr>
          <a:xfrm>
            <a:off x="0" y="0"/>
            <a:ext cx="9144000" cy="6858000"/>
          </a:xfrm>
          <a:prstGeom prst="rect">
            <a:avLst/>
          </a:prstGeom>
        </p:spPr>
      </p:pic>
    </p:spTree>
    <p:extLst>
      <p:ext uri="{BB962C8B-B14F-4D97-AF65-F5344CB8AC3E}">
        <p14:creationId xmlns:p14="http://schemas.microsoft.com/office/powerpoint/2010/main" val="126266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41615-684D-2B10-0276-D8829C5BFA6C}"/>
              </a:ext>
            </a:extLst>
          </p:cNvPr>
          <p:cNvSpPr>
            <a:spLocks noGrp="1"/>
          </p:cNvSpPr>
          <p:nvPr>
            <p:ph type="body" sz="quarter" idx="13"/>
          </p:nvPr>
        </p:nvSpPr>
        <p:spPr>
          <a:xfrm>
            <a:off x="639753" y="1690688"/>
            <a:ext cx="8160063" cy="4298629"/>
          </a:xfrm>
        </p:spPr>
        <p:txBody>
          <a:bodyPr>
            <a:noAutofit/>
          </a:bodyPr>
          <a:lstStyle/>
          <a:p>
            <a:pPr algn="l"/>
            <a:r>
              <a:rPr lang="en-US" sz="2000" b="1" dirty="0"/>
              <a:t>To establish a covenant relationship: </a:t>
            </a:r>
          </a:p>
          <a:p>
            <a:pPr algn="l"/>
            <a:r>
              <a:rPr lang="en-US" sz="2000" b="1" dirty="0"/>
              <a:t>Exodus 19:5-6</a:t>
            </a:r>
          </a:p>
          <a:p>
            <a:pPr algn="l"/>
            <a:endParaRPr lang="en-US" sz="2000" b="1" dirty="0"/>
          </a:p>
          <a:p>
            <a:pPr algn="l"/>
            <a:r>
              <a:rPr lang="en-US" sz="2000" b="1" dirty="0"/>
              <a:t>To guide righteous living: </a:t>
            </a:r>
          </a:p>
          <a:p>
            <a:pPr algn="l"/>
            <a:r>
              <a:rPr lang="en-US" sz="2000" b="1" dirty="0"/>
              <a:t>Deuteronomy 6:24-25</a:t>
            </a:r>
          </a:p>
          <a:p>
            <a:pPr algn="l"/>
            <a:endParaRPr lang="en-US" sz="2000" b="1" dirty="0"/>
          </a:p>
          <a:p>
            <a:pPr algn="l"/>
            <a:r>
              <a:rPr lang="en-US" sz="2000" b="1" dirty="0"/>
              <a:t>To set Israel apart from other nations: </a:t>
            </a:r>
          </a:p>
          <a:p>
            <a:pPr algn="l"/>
            <a:r>
              <a:rPr lang="en-US" sz="2000" b="1" dirty="0"/>
              <a:t>Leviticus 20:24-26</a:t>
            </a:r>
          </a:p>
          <a:p>
            <a:pPr algn="l"/>
            <a:endParaRPr lang="en-US" sz="2000" b="1" dirty="0"/>
          </a:p>
          <a:p>
            <a:pPr algn="l"/>
            <a:r>
              <a:rPr lang="en-US" sz="2000" b="1" dirty="0"/>
              <a:t>To reveal the holy nature of God:</a:t>
            </a:r>
          </a:p>
          <a:p>
            <a:pPr algn="l"/>
            <a:r>
              <a:rPr lang="en-US" sz="2000" b="1" dirty="0"/>
              <a:t> Leviticus 11:44-45</a:t>
            </a:r>
            <a:endParaRPr lang="en-US" sz="2000" dirty="0"/>
          </a:p>
        </p:txBody>
      </p:sp>
      <p:sp>
        <p:nvSpPr>
          <p:cNvPr id="2" name="Title 1">
            <a:extLst>
              <a:ext uri="{FF2B5EF4-FFF2-40B4-BE49-F238E27FC236}">
                <a16:creationId xmlns:a16="http://schemas.microsoft.com/office/drawing/2014/main" id="{4C8125E0-85BB-39F1-A207-E157244CC6C4}"/>
              </a:ext>
            </a:extLst>
          </p:cNvPr>
          <p:cNvSpPr>
            <a:spLocks noGrp="1"/>
          </p:cNvSpPr>
          <p:nvPr>
            <p:ph type="title" idx="4294967295"/>
          </p:nvPr>
        </p:nvSpPr>
        <p:spPr>
          <a:xfrm>
            <a:off x="730563" y="365125"/>
            <a:ext cx="7886700" cy="1325563"/>
          </a:xfrm>
        </p:spPr>
        <p:txBody>
          <a:bodyPr>
            <a:normAutofit fontScale="90000"/>
          </a:bodyPr>
          <a:lstStyle/>
          <a:p>
            <a:pPr algn="ctr"/>
            <a:r>
              <a:rPr lang="en-US" b="1" dirty="0">
                <a:solidFill>
                  <a:srgbClr val="E4DABC"/>
                </a:solidFill>
              </a:rPr>
              <a:t>What is the purpose of the law?</a:t>
            </a:r>
            <a:endParaRPr lang="en-US" dirty="0">
              <a:solidFill>
                <a:srgbClr val="E4DABC"/>
              </a:solidFill>
            </a:endParaRPr>
          </a:p>
        </p:txBody>
      </p:sp>
    </p:spTree>
    <p:extLst>
      <p:ext uri="{BB962C8B-B14F-4D97-AF65-F5344CB8AC3E}">
        <p14:creationId xmlns:p14="http://schemas.microsoft.com/office/powerpoint/2010/main" val="41438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12727</TotalTime>
  <Words>697</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Arial</vt:lpstr>
      <vt:lpstr>Calibri</vt:lpstr>
      <vt:lpstr>Calibri Light</vt:lpstr>
      <vt:lpstr>Georgia</vt:lpstr>
      <vt:lpstr>Default</vt:lpstr>
      <vt:lpstr>Custom Design</vt:lpstr>
      <vt:lpstr>3_Custom Design</vt:lpstr>
      <vt:lpstr>2_Custom Design</vt:lpstr>
      <vt:lpstr>1_Custom Design</vt:lpstr>
      <vt:lpstr>4_Custom Design</vt:lpstr>
      <vt:lpstr>5_Custom Design</vt:lpstr>
      <vt:lpstr>Exodus 19 &amp; 20 Be Delivered</vt:lpstr>
      <vt:lpstr>PowerPoint Presentation</vt:lpstr>
      <vt:lpstr>19 On the third new moon after the people of Israel had gone out of the land of Egypt, on that day they came into the wilderness of Sinai. 2 They set out from Rephidim and came into the wilderness of Sinai, and they encamped in the wilderness. There Israel encamped before the mountain, 3 while Moses went up to God. The Lord called to him out of the mountain, saying, “Thus you shall say to the house of Jacob, and tell the people of Israel: 4 ‘You yourselves have seen what I did to the Egyptians, and how I bore you on eagles' wings and brought you to myself. </vt:lpstr>
      <vt:lpstr>PowerPoint Presentation</vt:lpstr>
      <vt:lpstr>PowerPoint Presentation</vt:lpstr>
      <vt:lpstr>PowerPoint Presentation</vt:lpstr>
      <vt:lpstr>PowerPoint Presentation</vt:lpstr>
      <vt:lpstr>PowerPoint Presentation</vt:lpstr>
      <vt:lpstr>What is the purpose of the law?</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Robert McDonald</cp:lastModifiedBy>
  <cp:revision>44</cp:revision>
  <dcterms:created xsi:type="dcterms:W3CDTF">2014-03-26T14:03:34Z</dcterms:created>
  <dcterms:modified xsi:type="dcterms:W3CDTF">2024-05-05T16:07:44Z</dcterms:modified>
</cp:coreProperties>
</file>