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8" r:id="rId2"/>
    <p:sldMasterId id="2147483694" r:id="rId3"/>
    <p:sldMasterId id="2147483682" r:id="rId4"/>
    <p:sldMasterId id="2147483670" r:id="rId5"/>
    <p:sldMasterId id="2147483706" r:id="rId6"/>
    <p:sldMasterId id="2147483718" r:id="rId7"/>
  </p:sldMasterIdLst>
  <p:notesMasterIdLst>
    <p:notesMasterId r:id="rId16"/>
  </p:notesMasterIdLst>
  <p:handoutMasterIdLst>
    <p:handoutMasterId r:id="rId17"/>
  </p:handoutMasterIdLst>
  <p:sldIdLst>
    <p:sldId id="298" r:id="rId8"/>
    <p:sldId id="267" r:id="rId9"/>
    <p:sldId id="280" r:id="rId10"/>
    <p:sldId id="294" r:id="rId11"/>
    <p:sldId id="281" r:id="rId12"/>
    <p:sldId id="285" r:id="rId13"/>
    <p:sldId id="282" r:id="rId14"/>
    <p:sldId id="283"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DABC"/>
    <a:srgbClr val="EDDCC1"/>
    <a:srgbClr val="225A4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87" autoAdjust="0"/>
    <p:restoredTop sz="94660"/>
  </p:normalViewPr>
  <p:slideViewPr>
    <p:cSldViewPr snapToGrid="0" snapToObjects="1">
      <p:cViewPr varScale="1">
        <p:scale>
          <a:sx n="77" d="100"/>
          <a:sy n="77" d="100"/>
        </p:scale>
        <p:origin x="1662" y="54"/>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5" Type="http://schemas.openxmlformats.org/officeDocument/2006/relationships/slideMaster" Target="slideMasters/slideMaster5.xml"/><Relationship Id="rId15" Type="http://schemas.openxmlformats.org/officeDocument/2006/relationships/slide" Target="slides/slide8.xml"/><Relationship Id="rId10" Type="http://schemas.openxmlformats.org/officeDocument/2006/relationships/slide" Target="slides/slide3.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F0532A3-7AC5-6112-9E8C-7F912B89496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D94528B-783B-67FA-ECDA-5AA88E9E721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FD33CEA-0DB8-49E3-ACA8-583BD7843DA7}" type="datetimeFigureOut">
              <a:rPr lang="en-US" smtClean="0"/>
              <a:t>4/28/2024</a:t>
            </a:fld>
            <a:endParaRPr lang="en-US" dirty="0"/>
          </a:p>
        </p:txBody>
      </p:sp>
      <p:sp>
        <p:nvSpPr>
          <p:cNvPr id="4" name="Footer Placeholder 3">
            <a:extLst>
              <a:ext uri="{FF2B5EF4-FFF2-40B4-BE49-F238E27FC236}">
                <a16:creationId xmlns:a16="http://schemas.microsoft.com/office/drawing/2014/main" id="{346BFC08-FD38-DE92-A6DB-A55897072DC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97D6C92-E99F-D74E-F984-FF83E719D7C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9310B5-F03A-4604-BAAA-D5870D802252}" type="slidenum">
              <a:rPr lang="en-US" smtClean="0"/>
              <a:t>‹#›</a:t>
            </a:fld>
            <a:endParaRPr lang="en-US" dirty="0"/>
          </a:p>
        </p:txBody>
      </p:sp>
    </p:spTree>
    <p:extLst>
      <p:ext uri="{BB962C8B-B14F-4D97-AF65-F5344CB8AC3E}">
        <p14:creationId xmlns:p14="http://schemas.microsoft.com/office/powerpoint/2010/main" val="33059303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7F10C4-26A7-4B29-90C0-5AC0E95559EB}" type="datetimeFigureOut">
              <a:rPr lang="en-US" smtClean="0"/>
              <a:t>4/28/2024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9C2410-1C27-4216-BC9D-1571BDA3E33E}" type="slidenum">
              <a:rPr lang="en-US" smtClean="0"/>
              <a:t>‹#›</a:t>
            </a:fld>
            <a:endParaRPr lang="en-US" dirty="0"/>
          </a:p>
        </p:txBody>
      </p:sp>
    </p:spTree>
    <p:extLst>
      <p:ext uri="{BB962C8B-B14F-4D97-AF65-F5344CB8AC3E}">
        <p14:creationId xmlns:p14="http://schemas.microsoft.com/office/powerpoint/2010/main" val="3709791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mungfali.com/explore/Pyramid-of-Giza-PNG"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hyperlink" Target="https://mungfali.com/explore/Pyramid-of-Giza-PNG" TargetMode="Externa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705BF-1002-B15F-F418-796BC0BF65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0F392F-DE39-49B3-88DB-319C373898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6F1929-E364-60D0-5A99-6E32EE160E2B}"/>
              </a:ext>
            </a:extLst>
          </p:cNvPr>
          <p:cNvSpPr>
            <a:spLocks noGrp="1"/>
          </p:cNvSpPr>
          <p:nvPr>
            <p:ph type="dt" sz="half" idx="10"/>
          </p:nvPr>
        </p:nvSpPr>
        <p:spPr/>
        <p:txBody>
          <a:bodyPr/>
          <a:lstStyle/>
          <a:p>
            <a:fld id="{58A3A502-D5EB-4D4D-8872-84F5802D73C1}" type="datetimeFigureOut">
              <a:rPr lang="en-US" smtClean="0"/>
              <a:t>4/28/2024</a:t>
            </a:fld>
            <a:endParaRPr lang="en-US" dirty="0"/>
          </a:p>
        </p:txBody>
      </p:sp>
      <p:sp>
        <p:nvSpPr>
          <p:cNvPr id="5" name="Footer Placeholder 4">
            <a:extLst>
              <a:ext uri="{FF2B5EF4-FFF2-40B4-BE49-F238E27FC236}">
                <a16:creationId xmlns:a16="http://schemas.microsoft.com/office/drawing/2014/main" id="{F8812FEE-851A-A6B2-9678-408437E8779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A42176B-A4B7-293C-D663-A2EAE504CDEE}"/>
              </a:ext>
            </a:extLst>
          </p:cNvPr>
          <p:cNvSpPr>
            <a:spLocks noGrp="1"/>
          </p:cNvSpPr>
          <p:nvPr>
            <p:ph type="sldNum" sz="quarter" idx="12"/>
          </p:nvPr>
        </p:nvSpPr>
        <p:spPr/>
        <p:txBody>
          <a:bodyPr/>
          <a:lstStyle/>
          <a:p>
            <a:fld id="{AC5CF321-F0D7-410E-8021-F806B6CDFE12}" type="slidenum">
              <a:rPr lang="en-US" smtClean="0"/>
              <a:t>‹#›</a:t>
            </a:fld>
            <a:endParaRPr lang="en-US" dirty="0"/>
          </a:p>
        </p:txBody>
      </p:sp>
    </p:spTree>
    <p:extLst>
      <p:ext uri="{BB962C8B-B14F-4D97-AF65-F5344CB8AC3E}">
        <p14:creationId xmlns:p14="http://schemas.microsoft.com/office/powerpoint/2010/main" val="1758692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D0049-0B1E-5E41-483F-9E8033FE7F57}"/>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5952C7-DE1C-7A21-75AC-4B493C6481A3}"/>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3C1E21-708D-8DF8-C5D6-08B5A2F03E99}"/>
              </a:ext>
            </a:extLst>
          </p:cNvPr>
          <p:cNvSpPr>
            <a:spLocks noGrp="1"/>
          </p:cNvSpPr>
          <p:nvPr>
            <p:ph type="dt" sz="half" idx="10"/>
          </p:nvPr>
        </p:nvSpPr>
        <p:spPr/>
        <p:txBody>
          <a:bodyPr/>
          <a:lstStyle/>
          <a:p>
            <a:fld id="{58A3A502-D5EB-4D4D-8872-84F5802D73C1}" type="datetimeFigureOut">
              <a:rPr lang="en-US" smtClean="0"/>
              <a:t>4/28/2024</a:t>
            </a:fld>
            <a:endParaRPr lang="en-US" dirty="0"/>
          </a:p>
        </p:txBody>
      </p:sp>
      <p:sp>
        <p:nvSpPr>
          <p:cNvPr id="5" name="Footer Placeholder 4">
            <a:extLst>
              <a:ext uri="{FF2B5EF4-FFF2-40B4-BE49-F238E27FC236}">
                <a16:creationId xmlns:a16="http://schemas.microsoft.com/office/drawing/2014/main" id="{10D731F7-47D8-E32E-609F-DBE68ADD4BE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2D8A621-7D8D-BD46-837F-0DE979518958}"/>
              </a:ext>
            </a:extLst>
          </p:cNvPr>
          <p:cNvSpPr>
            <a:spLocks noGrp="1"/>
          </p:cNvSpPr>
          <p:nvPr>
            <p:ph type="sldNum" sz="quarter" idx="12"/>
          </p:nvPr>
        </p:nvSpPr>
        <p:spPr/>
        <p:txBody>
          <a:bodyPr/>
          <a:lstStyle/>
          <a:p>
            <a:fld id="{AC5CF321-F0D7-410E-8021-F806B6CDFE12}" type="slidenum">
              <a:rPr lang="en-US" smtClean="0"/>
              <a:t>‹#›</a:t>
            </a:fld>
            <a:endParaRPr lang="en-US" dirty="0"/>
          </a:p>
        </p:txBody>
      </p:sp>
    </p:spTree>
    <p:extLst>
      <p:ext uri="{BB962C8B-B14F-4D97-AF65-F5344CB8AC3E}">
        <p14:creationId xmlns:p14="http://schemas.microsoft.com/office/powerpoint/2010/main" val="5934288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590C2-7926-C47D-94E0-FD954EE003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184791-B9D3-596F-BCDA-8A5D83311828}"/>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4F3390-9271-B6AF-F804-D686DF38CB60}"/>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C6E939-D506-12CB-ACE5-61EEAE355B55}"/>
              </a:ext>
            </a:extLst>
          </p:cNvPr>
          <p:cNvSpPr>
            <a:spLocks noGrp="1"/>
          </p:cNvSpPr>
          <p:nvPr>
            <p:ph type="dt" sz="half" idx="10"/>
          </p:nvPr>
        </p:nvSpPr>
        <p:spPr/>
        <p:txBody>
          <a:bodyPr/>
          <a:lstStyle/>
          <a:p>
            <a:fld id="{58A3A502-D5EB-4D4D-8872-84F5802D73C1}" type="datetimeFigureOut">
              <a:rPr lang="en-US" smtClean="0"/>
              <a:t>4/28/2024</a:t>
            </a:fld>
            <a:endParaRPr lang="en-US" dirty="0"/>
          </a:p>
        </p:txBody>
      </p:sp>
      <p:sp>
        <p:nvSpPr>
          <p:cNvPr id="6" name="Footer Placeholder 5">
            <a:extLst>
              <a:ext uri="{FF2B5EF4-FFF2-40B4-BE49-F238E27FC236}">
                <a16:creationId xmlns:a16="http://schemas.microsoft.com/office/drawing/2014/main" id="{B68FC701-CF99-D9DF-AA78-E338D9B5174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02B3F29-3092-E514-7049-F8468A0A40F3}"/>
              </a:ext>
            </a:extLst>
          </p:cNvPr>
          <p:cNvSpPr>
            <a:spLocks noGrp="1"/>
          </p:cNvSpPr>
          <p:nvPr>
            <p:ph type="sldNum" sz="quarter" idx="12"/>
          </p:nvPr>
        </p:nvSpPr>
        <p:spPr/>
        <p:txBody>
          <a:bodyPr/>
          <a:lstStyle/>
          <a:p>
            <a:fld id="{AC5CF321-F0D7-410E-8021-F806B6CDFE12}" type="slidenum">
              <a:rPr lang="en-US" smtClean="0"/>
              <a:t>‹#›</a:t>
            </a:fld>
            <a:endParaRPr lang="en-US" dirty="0"/>
          </a:p>
        </p:txBody>
      </p:sp>
    </p:spTree>
    <p:extLst>
      <p:ext uri="{BB962C8B-B14F-4D97-AF65-F5344CB8AC3E}">
        <p14:creationId xmlns:p14="http://schemas.microsoft.com/office/powerpoint/2010/main" val="2408531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091CF-71B7-76BC-F84A-9C3CFF3F2D69}"/>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8922F8-5D97-B8F9-8954-AA84BC05FA6D}"/>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8BF352-1F7C-4547-FD47-5CF991119A34}"/>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593B56-5070-1CC6-B33D-84CCB7D7E3D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91B16C-B3AE-5CBD-6558-23FD96F78E16}"/>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675AC6-2E49-17F5-2DC4-C0E7F45B2600}"/>
              </a:ext>
            </a:extLst>
          </p:cNvPr>
          <p:cNvSpPr>
            <a:spLocks noGrp="1"/>
          </p:cNvSpPr>
          <p:nvPr>
            <p:ph type="dt" sz="half" idx="10"/>
          </p:nvPr>
        </p:nvSpPr>
        <p:spPr/>
        <p:txBody>
          <a:bodyPr/>
          <a:lstStyle/>
          <a:p>
            <a:fld id="{58A3A502-D5EB-4D4D-8872-84F5802D73C1}" type="datetimeFigureOut">
              <a:rPr lang="en-US" smtClean="0"/>
              <a:t>4/28/2024</a:t>
            </a:fld>
            <a:endParaRPr lang="en-US" dirty="0"/>
          </a:p>
        </p:txBody>
      </p:sp>
      <p:sp>
        <p:nvSpPr>
          <p:cNvPr id="8" name="Footer Placeholder 7">
            <a:extLst>
              <a:ext uri="{FF2B5EF4-FFF2-40B4-BE49-F238E27FC236}">
                <a16:creationId xmlns:a16="http://schemas.microsoft.com/office/drawing/2014/main" id="{22DE831A-D79B-33FA-D8B2-AFDD6E7C572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2C10F10-FA72-2BB8-2E42-4D3B490B0A72}"/>
              </a:ext>
            </a:extLst>
          </p:cNvPr>
          <p:cNvSpPr>
            <a:spLocks noGrp="1"/>
          </p:cNvSpPr>
          <p:nvPr>
            <p:ph type="sldNum" sz="quarter" idx="12"/>
          </p:nvPr>
        </p:nvSpPr>
        <p:spPr/>
        <p:txBody>
          <a:bodyPr/>
          <a:lstStyle/>
          <a:p>
            <a:fld id="{AC5CF321-F0D7-410E-8021-F806B6CDFE12}" type="slidenum">
              <a:rPr lang="en-US" smtClean="0"/>
              <a:t>‹#›</a:t>
            </a:fld>
            <a:endParaRPr lang="en-US" dirty="0"/>
          </a:p>
        </p:txBody>
      </p:sp>
    </p:spTree>
    <p:extLst>
      <p:ext uri="{BB962C8B-B14F-4D97-AF65-F5344CB8AC3E}">
        <p14:creationId xmlns:p14="http://schemas.microsoft.com/office/powerpoint/2010/main" val="17072859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ED1A7-41C3-C546-9F66-41CF835D71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DA6638-62F4-670A-972C-322F18693C51}"/>
              </a:ext>
            </a:extLst>
          </p:cNvPr>
          <p:cNvSpPr>
            <a:spLocks noGrp="1"/>
          </p:cNvSpPr>
          <p:nvPr>
            <p:ph type="dt" sz="half" idx="10"/>
          </p:nvPr>
        </p:nvSpPr>
        <p:spPr/>
        <p:txBody>
          <a:bodyPr/>
          <a:lstStyle/>
          <a:p>
            <a:fld id="{58A3A502-D5EB-4D4D-8872-84F5802D73C1}" type="datetimeFigureOut">
              <a:rPr lang="en-US" smtClean="0"/>
              <a:t>4/28/2024</a:t>
            </a:fld>
            <a:endParaRPr lang="en-US" dirty="0"/>
          </a:p>
        </p:txBody>
      </p:sp>
      <p:sp>
        <p:nvSpPr>
          <p:cNvPr id="4" name="Footer Placeholder 3">
            <a:extLst>
              <a:ext uri="{FF2B5EF4-FFF2-40B4-BE49-F238E27FC236}">
                <a16:creationId xmlns:a16="http://schemas.microsoft.com/office/drawing/2014/main" id="{201E96D2-706F-12AD-10EA-5BC0F02624F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C1F59F1-12D4-D98B-DB87-6EAE08456766}"/>
              </a:ext>
            </a:extLst>
          </p:cNvPr>
          <p:cNvSpPr>
            <a:spLocks noGrp="1"/>
          </p:cNvSpPr>
          <p:nvPr>
            <p:ph type="sldNum" sz="quarter" idx="12"/>
          </p:nvPr>
        </p:nvSpPr>
        <p:spPr/>
        <p:txBody>
          <a:bodyPr/>
          <a:lstStyle/>
          <a:p>
            <a:fld id="{AC5CF321-F0D7-410E-8021-F806B6CDFE12}" type="slidenum">
              <a:rPr lang="en-US" smtClean="0"/>
              <a:t>‹#›</a:t>
            </a:fld>
            <a:endParaRPr lang="en-US" dirty="0"/>
          </a:p>
        </p:txBody>
      </p:sp>
    </p:spTree>
    <p:extLst>
      <p:ext uri="{BB962C8B-B14F-4D97-AF65-F5344CB8AC3E}">
        <p14:creationId xmlns:p14="http://schemas.microsoft.com/office/powerpoint/2010/main" val="31769485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5C5D22-88B4-4AEF-C63A-3FE6ED3ED7EC}"/>
              </a:ext>
            </a:extLst>
          </p:cNvPr>
          <p:cNvSpPr>
            <a:spLocks noGrp="1"/>
          </p:cNvSpPr>
          <p:nvPr>
            <p:ph type="dt" sz="half" idx="10"/>
          </p:nvPr>
        </p:nvSpPr>
        <p:spPr/>
        <p:txBody>
          <a:bodyPr/>
          <a:lstStyle/>
          <a:p>
            <a:fld id="{58A3A502-D5EB-4D4D-8872-84F5802D73C1}" type="datetimeFigureOut">
              <a:rPr lang="en-US" smtClean="0"/>
              <a:t>4/28/2024</a:t>
            </a:fld>
            <a:endParaRPr lang="en-US" dirty="0"/>
          </a:p>
        </p:txBody>
      </p:sp>
      <p:sp>
        <p:nvSpPr>
          <p:cNvPr id="3" name="Footer Placeholder 2">
            <a:extLst>
              <a:ext uri="{FF2B5EF4-FFF2-40B4-BE49-F238E27FC236}">
                <a16:creationId xmlns:a16="http://schemas.microsoft.com/office/drawing/2014/main" id="{5E5593D8-4F7B-E362-1BD8-3FF25384DF9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DFF531E-70FC-ED2F-1361-BAE4698C1CE5}"/>
              </a:ext>
            </a:extLst>
          </p:cNvPr>
          <p:cNvSpPr>
            <a:spLocks noGrp="1"/>
          </p:cNvSpPr>
          <p:nvPr>
            <p:ph type="sldNum" sz="quarter" idx="12"/>
          </p:nvPr>
        </p:nvSpPr>
        <p:spPr/>
        <p:txBody>
          <a:bodyPr/>
          <a:lstStyle/>
          <a:p>
            <a:fld id="{AC5CF321-F0D7-410E-8021-F806B6CDFE12}" type="slidenum">
              <a:rPr lang="en-US" smtClean="0"/>
              <a:t>‹#›</a:t>
            </a:fld>
            <a:endParaRPr lang="en-US" dirty="0"/>
          </a:p>
        </p:txBody>
      </p:sp>
    </p:spTree>
    <p:extLst>
      <p:ext uri="{BB962C8B-B14F-4D97-AF65-F5344CB8AC3E}">
        <p14:creationId xmlns:p14="http://schemas.microsoft.com/office/powerpoint/2010/main" val="9831102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AC213-C74E-8E34-3BC4-2106F92D167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8FD0F6-E4A0-E741-3906-8F0E38F2814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1C2231-2F20-E4EA-53A5-E5516689AA2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E6EC8A-7383-5DAF-5265-DF9AABC9A66A}"/>
              </a:ext>
            </a:extLst>
          </p:cNvPr>
          <p:cNvSpPr>
            <a:spLocks noGrp="1"/>
          </p:cNvSpPr>
          <p:nvPr>
            <p:ph type="dt" sz="half" idx="10"/>
          </p:nvPr>
        </p:nvSpPr>
        <p:spPr/>
        <p:txBody>
          <a:bodyPr/>
          <a:lstStyle/>
          <a:p>
            <a:fld id="{58A3A502-D5EB-4D4D-8872-84F5802D73C1}" type="datetimeFigureOut">
              <a:rPr lang="en-US" smtClean="0"/>
              <a:t>4/28/2024</a:t>
            </a:fld>
            <a:endParaRPr lang="en-US" dirty="0"/>
          </a:p>
        </p:txBody>
      </p:sp>
      <p:sp>
        <p:nvSpPr>
          <p:cNvPr id="6" name="Footer Placeholder 5">
            <a:extLst>
              <a:ext uri="{FF2B5EF4-FFF2-40B4-BE49-F238E27FC236}">
                <a16:creationId xmlns:a16="http://schemas.microsoft.com/office/drawing/2014/main" id="{F72D5920-D32A-0814-F797-4935606FEB5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D8BC8C-663C-11A1-16E2-9D24611BCDD3}"/>
              </a:ext>
            </a:extLst>
          </p:cNvPr>
          <p:cNvSpPr>
            <a:spLocks noGrp="1"/>
          </p:cNvSpPr>
          <p:nvPr>
            <p:ph type="sldNum" sz="quarter" idx="12"/>
          </p:nvPr>
        </p:nvSpPr>
        <p:spPr/>
        <p:txBody>
          <a:bodyPr/>
          <a:lstStyle/>
          <a:p>
            <a:fld id="{AC5CF321-F0D7-410E-8021-F806B6CDFE12}" type="slidenum">
              <a:rPr lang="en-US" smtClean="0"/>
              <a:t>‹#›</a:t>
            </a:fld>
            <a:endParaRPr lang="en-US" dirty="0"/>
          </a:p>
        </p:txBody>
      </p:sp>
    </p:spTree>
    <p:extLst>
      <p:ext uri="{BB962C8B-B14F-4D97-AF65-F5344CB8AC3E}">
        <p14:creationId xmlns:p14="http://schemas.microsoft.com/office/powerpoint/2010/main" val="26086400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19FBF-80DC-6A82-DA48-57F00D4CF8E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6CE3747-FDFF-7B46-8B2B-F98239BCBF20}"/>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C54C163-F00F-1B16-A274-B8625D5C7B7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4C3F2A-A0DC-6A02-D903-5DBD04DB3DE5}"/>
              </a:ext>
            </a:extLst>
          </p:cNvPr>
          <p:cNvSpPr>
            <a:spLocks noGrp="1"/>
          </p:cNvSpPr>
          <p:nvPr>
            <p:ph type="dt" sz="half" idx="10"/>
          </p:nvPr>
        </p:nvSpPr>
        <p:spPr/>
        <p:txBody>
          <a:bodyPr/>
          <a:lstStyle/>
          <a:p>
            <a:fld id="{58A3A502-D5EB-4D4D-8872-84F5802D73C1}" type="datetimeFigureOut">
              <a:rPr lang="en-US" smtClean="0"/>
              <a:t>4/28/2024</a:t>
            </a:fld>
            <a:endParaRPr lang="en-US" dirty="0"/>
          </a:p>
        </p:txBody>
      </p:sp>
      <p:sp>
        <p:nvSpPr>
          <p:cNvPr id="6" name="Footer Placeholder 5">
            <a:extLst>
              <a:ext uri="{FF2B5EF4-FFF2-40B4-BE49-F238E27FC236}">
                <a16:creationId xmlns:a16="http://schemas.microsoft.com/office/drawing/2014/main" id="{752D5F54-49C9-C879-BBCC-C74509A92D4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EE01955-5846-0E52-1464-FEE6F940904F}"/>
              </a:ext>
            </a:extLst>
          </p:cNvPr>
          <p:cNvSpPr>
            <a:spLocks noGrp="1"/>
          </p:cNvSpPr>
          <p:nvPr>
            <p:ph type="sldNum" sz="quarter" idx="12"/>
          </p:nvPr>
        </p:nvSpPr>
        <p:spPr/>
        <p:txBody>
          <a:bodyPr/>
          <a:lstStyle/>
          <a:p>
            <a:fld id="{AC5CF321-F0D7-410E-8021-F806B6CDFE12}" type="slidenum">
              <a:rPr lang="en-US" smtClean="0"/>
              <a:t>‹#›</a:t>
            </a:fld>
            <a:endParaRPr lang="en-US" dirty="0"/>
          </a:p>
        </p:txBody>
      </p:sp>
    </p:spTree>
    <p:extLst>
      <p:ext uri="{BB962C8B-B14F-4D97-AF65-F5344CB8AC3E}">
        <p14:creationId xmlns:p14="http://schemas.microsoft.com/office/powerpoint/2010/main" val="14125535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05398-6C8A-2574-0B4D-C1368ADC12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8C347F-3FC1-D65B-160B-044490B9B0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1E1AF7-A17E-B2DD-C31C-0A579A85B186}"/>
              </a:ext>
            </a:extLst>
          </p:cNvPr>
          <p:cNvSpPr>
            <a:spLocks noGrp="1"/>
          </p:cNvSpPr>
          <p:nvPr>
            <p:ph type="dt" sz="half" idx="10"/>
          </p:nvPr>
        </p:nvSpPr>
        <p:spPr/>
        <p:txBody>
          <a:bodyPr/>
          <a:lstStyle/>
          <a:p>
            <a:fld id="{58A3A502-D5EB-4D4D-8872-84F5802D73C1}" type="datetimeFigureOut">
              <a:rPr lang="en-US" smtClean="0"/>
              <a:t>4/28/2024</a:t>
            </a:fld>
            <a:endParaRPr lang="en-US" dirty="0"/>
          </a:p>
        </p:txBody>
      </p:sp>
      <p:sp>
        <p:nvSpPr>
          <p:cNvPr id="5" name="Footer Placeholder 4">
            <a:extLst>
              <a:ext uri="{FF2B5EF4-FFF2-40B4-BE49-F238E27FC236}">
                <a16:creationId xmlns:a16="http://schemas.microsoft.com/office/drawing/2014/main" id="{1C782CE3-C5CA-1DD1-6BE8-18A54E16227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7CA566A-4FAD-701B-8DC5-B148950A26AA}"/>
              </a:ext>
            </a:extLst>
          </p:cNvPr>
          <p:cNvSpPr>
            <a:spLocks noGrp="1"/>
          </p:cNvSpPr>
          <p:nvPr>
            <p:ph type="sldNum" sz="quarter" idx="12"/>
          </p:nvPr>
        </p:nvSpPr>
        <p:spPr/>
        <p:txBody>
          <a:bodyPr/>
          <a:lstStyle/>
          <a:p>
            <a:fld id="{AC5CF321-F0D7-410E-8021-F806B6CDFE12}" type="slidenum">
              <a:rPr lang="en-US" smtClean="0"/>
              <a:t>‹#›</a:t>
            </a:fld>
            <a:endParaRPr lang="en-US" dirty="0"/>
          </a:p>
        </p:txBody>
      </p:sp>
    </p:spTree>
    <p:extLst>
      <p:ext uri="{BB962C8B-B14F-4D97-AF65-F5344CB8AC3E}">
        <p14:creationId xmlns:p14="http://schemas.microsoft.com/office/powerpoint/2010/main" val="2468874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E589BF-A12D-B132-7878-1155DC6823C0}"/>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2B845A-DB1E-231E-5221-C1A5549BB3D0}"/>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C5E448-97DE-2747-7133-D870D647C8C9}"/>
              </a:ext>
            </a:extLst>
          </p:cNvPr>
          <p:cNvSpPr>
            <a:spLocks noGrp="1"/>
          </p:cNvSpPr>
          <p:nvPr>
            <p:ph type="dt" sz="half" idx="10"/>
          </p:nvPr>
        </p:nvSpPr>
        <p:spPr/>
        <p:txBody>
          <a:bodyPr/>
          <a:lstStyle/>
          <a:p>
            <a:fld id="{58A3A502-D5EB-4D4D-8872-84F5802D73C1}" type="datetimeFigureOut">
              <a:rPr lang="en-US" smtClean="0"/>
              <a:t>4/28/2024</a:t>
            </a:fld>
            <a:endParaRPr lang="en-US" dirty="0"/>
          </a:p>
        </p:txBody>
      </p:sp>
      <p:sp>
        <p:nvSpPr>
          <p:cNvPr id="5" name="Footer Placeholder 4">
            <a:extLst>
              <a:ext uri="{FF2B5EF4-FFF2-40B4-BE49-F238E27FC236}">
                <a16:creationId xmlns:a16="http://schemas.microsoft.com/office/drawing/2014/main" id="{3062E5B0-6667-A742-8F4A-2E2ECDE3AAC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2F38952-70B7-01D7-F674-A67EAE4B2697}"/>
              </a:ext>
            </a:extLst>
          </p:cNvPr>
          <p:cNvSpPr>
            <a:spLocks noGrp="1"/>
          </p:cNvSpPr>
          <p:nvPr>
            <p:ph type="sldNum" sz="quarter" idx="12"/>
          </p:nvPr>
        </p:nvSpPr>
        <p:spPr/>
        <p:txBody>
          <a:bodyPr/>
          <a:lstStyle/>
          <a:p>
            <a:fld id="{AC5CF321-F0D7-410E-8021-F806B6CDFE12}" type="slidenum">
              <a:rPr lang="en-US" smtClean="0"/>
              <a:t>‹#›</a:t>
            </a:fld>
            <a:endParaRPr lang="en-US" dirty="0"/>
          </a:p>
        </p:txBody>
      </p:sp>
    </p:spTree>
    <p:extLst>
      <p:ext uri="{BB962C8B-B14F-4D97-AF65-F5344CB8AC3E}">
        <p14:creationId xmlns:p14="http://schemas.microsoft.com/office/powerpoint/2010/main" val="4189699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3"/>
          <p:cNvSpPr>
            <a:spLocks noGrp="1"/>
          </p:cNvSpPr>
          <p:nvPr>
            <p:ph type="body" sz="quarter" idx="11" hasCustomPrompt="1"/>
          </p:nvPr>
        </p:nvSpPr>
        <p:spPr>
          <a:xfrm>
            <a:off x="2812732" y="4458309"/>
            <a:ext cx="3547400" cy="365435"/>
          </a:xfrm>
        </p:spPr>
        <p:txBody>
          <a:bodyPr>
            <a:normAutofit/>
          </a:bodyPr>
          <a:lstStyle>
            <a:lvl1pPr>
              <a:defRPr sz="1600"/>
            </a:lvl1pPr>
          </a:lstStyle>
          <a:p>
            <a:pPr lvl="0"/>
            <a:r>
              <a:rPr lang="en-US" dirty="0"/>
              <a:t>Add Your Subtitle</a:t>
            </a:r>
          </a:p>
        </p:txBody>
      </p:sp>
    </p:spTree>
    <p:extLst>
      <p:ext uri="{BB962C8B-B14F-4D97-AF65-F5344CB8AC3E}">
        <p14:creationId xmlns:p14="http://schemas.microsoft.com/office/powerpoint/2010/main" val="10187879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62433-9FC0-9CCE-8BEF-335A7E966B80}"/>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9F3666-5031-7E21-5E71-E8829BD826EB}"/>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99EFF2-4D10-0EE9-BE06-10EDA7675A51}"/>
              </a:ext>
            </a:extLst>
          </p:cNvPr>
          <p:cNvSpPr>
            <a:spLocks noGrp="1"/>
          </p:cNvSpPr>
          <p:nvPr>
            <p:ph type="dt" sz="half" idx="10"/>
          </p:nvPr>
        </p:nvSpPr>
        <p:spPr>
          <a:xfrm>
            <a:off x="628650" y="6356350"/>
            <a:ext cx="2057400" cy="365125"/>
          </a:xfrm>
          <a:prstGeom prst="rect">
            <a:avLst/>
          </a:prstGeom>
        </p:spPr>
        <p:txBody>
          <a:bodyPr/>
          <a:lstStyle/>
          <a:p>
            <a:fld id="{58A3A502-D5EB-4D4D-8872-84F5802D73C1}" type="datetimeFigureOut">
              <a:rPr lang="en-US" smtClean="0"/>
              <a:t>4/28/2024</a:t>
            </a:fld>
            <a:endParaRPr lang="en-US" dirty="0"/>
          </a:p>
        </p:txBody>
      </p:sp>
      <p:sp>
        <p:nvSpPr>
          <p:cNvPr id="5" name="Footer Placeholder 4">
            <a:extLst>
              <a:ext uri="{FF2B5EF4-FFF2-40B4-BE49-F238E27FC236}">
                <a16:creationId xmlns:a16="http://schemas.microsoft.com/office/drawing/2014/main" id="{C71DE866-2FAE-C5F8-9425-1BD4E5E4F94E}"/>
              </a:ext>
            </a:extLst>
          </p:cNvPr>
          <p:cNvSpPr>
            <a:spLocks noGrp="1"/>
          </p:cNvSpPr>
          <p:nvPr>
            <p:ph type="ftr" sz="quarter" idx="11"/>
          </p:nvPr>
        </p:nvSpPr>
        <p:spPr>
          <a:xfrm>
            <a:off x="3028950" y="6356350"/>
            <a:ext cx="30861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628C23CB-38E9-0BCA-22BB-A7611CE09273}"/>
              </a:ext>
            </a:extLst>
          </p:cNvPr>
          <p:cNvSpPr>
            <a:spLocks noGrp="1"/>
          </p:cNvSpPr>
          <p:nvPr>
            <p:ph type="sldNum" sz="quarter" idx="12"/>
          </p:nvPr>
        </p:nvSpPr>
        <p:spPr>
          <a:xfrm>
            <a:off x="6457950" y="6356350"/>
            <a:ext cx="2057400" cy="365125"/>
          </a:xfrm>
          <a:prstGeom prst="rect">
            <a:avLst/>
          </a:prstGeom>
        </p:spPr>
        <p:txBody>
          <a:bodyPr/>
          <a:lstStyle/>
          <a:p>
            <a:fld id="{AC5CF321-F0D7-410E-8021-F806B6CDFE12}" type="slidenum">
              <a:rPr lang="en-US" smtClean="0"/>
              <a:t>‹#›</a:t>
            </a:fld>
            <a:endParaRPr lang="en-US" dirty="0"/>
          </a:p>
        </p:txBody>
      </p:sp>
    </p:spTree>
    <p:extLst>
      <p:ext uri="{BB962C8B-B14F-4D97-AF65-F5344CB8AC3E}">
        <p14:creationId xmlns:p14="http://schemas.microsoft.com/office/powerpoint/2010/main" val="40304192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705BF-1002-B15F-F418-796BC0BF65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0F392F-DE39-49B3-88DB-319C373898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6F1929-E364-60D0-5A99-6E32EE160E2B}"/>
              </a:ext>
            </a:extLst>
          </p:cNvPr>
          <p:cNvSpPr>
            <a:spLocks noGrp="1"/>
          </p:cNvSpPr>
          <p:nvPr>
            <p:ph type="dt" sz="half" idx="10"/>
          </p:nvPr>
        </p:nvSpPr>
        <p:spPr>
          <a:xfrm>
            <a:off x="628650" y="6356350"/>
            <a:ext cx="2057400" cy="365125"/>
          </a:xfrm>
          <a:prstGeom prst="rect">
            <a:avLst/>
          </a:prstGeom>
        </p:spPr>
        <p:txBody>
          <a:bodyPr/>
          <a:lstStyle/>
          <a:p>
            <a:fld id="{58A3A502-D5EB-4D4D-8872-84F5802D73C1}" type="datetimeFigureOut">
              <a:rPr lang="en-US" smtClean="0"/>
              <a:t>4/28/2024</a:t>
            </a:fld>
            <a:endParaRPr lang="en-US" dirty="0"/>
          </a:p>
        </p:txBody>
      </p:sp>
      <p:sp>
        <p:nvSpPr>
          <p:cNvPr id="5" name="Footer Placeholder 4">
            <a:extLst>
              <a:ext uri="{FF2B5EF4-FFF2-40B4-BE49-F238E27FC236}">
                <a16:creationId xmlns:a16="http://schemas.microsoft.com/office/drawing/2014/main" id="{F8812FEE-851A-A6B2-9678-408437E87792}"/>
              </a:ext>
            </a:extLst>
          </p:cNvPr>
          <p:cNvSpPr>
            <a:spLocks noGrp="1"/>
          </p:cNvSpPr>
          <p:nvPr>
            <p:ph type="ftr" sz="quarter" idx="11"/>
          </p:nvPr>
        </p:nvSpPr>
        <p:spPr>
          <a:xfrm>
            <a:off x="3028950" y="6356350"/>
            <a:ext cx="30861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FA42176B-A4B7-293C-D663-A2EAE504CDEE}"/>
              </a:ext>
            </a:extLst>
          </p:cNvPr>
          <p:cNvSpPr>
            <a:spLocks noGrp="1"/>
          </p:cNvSpPr>
          <p:nvPr>
            <p:ph type="sldNum" sz="quarter" idx="12"/>
          </p:nvPr>
        </p:nvSpPr>
        <p:spPr>
          <a:xfrm>
            <a:off x="6457950" y="6356350"/>
            <a:ext cx="2057400" cy="365125"/>
          </a:xfrm>
          <a:prstGeom prst="rect">
            <a:avLst/>
          </a:prstGeom>
        </p:spPr>
        <p:txBody>
          <a:bodyPr/>
          <a:lstStyle/>
          <a:p>
            <a:fld id="{AC5CF321-F0D7-410E-8021-F806B6CDFE12}" type="slidenum">
              <a:rPr lang="en-US" smtClean="0"/>
              <a:t>‹#›</a:t>
            </a:fld>
            <a:endParaRPr lang="en-US" dirty="0"/>
          </a:p>
        </p:txBody>
      </p:sp>
    </p:spTree>
    <p:extLst>
      <p:ext uri="{BB962C8B-B14F-4D97-AF65-F5344CB8AC3E}">
        <p14:creationId xmlns:p14="http://schemas.microsoft.com/office/powerpoint/2010/main" val="27922367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D0049-0B1E-5E41-483F-9E8033FE7F57}"/>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5952C7-DE1C-7A21-75AC-4B493C6481A3}"/>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3C1E21-708D-8DF8-C5D6-08B5A2F03E99}"/>
              </a:ext>
            </a:extLst>
          </p:cNvPr>
          <p:cNvSpPr>
            <a:spLocks noGrp="1"/>
          </p:cNvSpPr>
          <p:nvPr>
            <p:ph type="dt" sz="half" idx="10"/>
          </p:nvPr>
        </p:nvSpPr>
        <p:spPr>
          <a:xfrm>
            <a:off x="628650" y="6356350"/>
            <a:ext cx="2057400" cy="365125"/>
          </a:xfrm>
          <a:prstGeom prst="rect">
            <a:avLst/>
          </a:prstGeom>
        </p:spPr>
        <p:txBody>
          <a:bodyPr/>
          <a:lstStyle/>
          <a:p>
            <a:fld id="{58A3A502-D5EB-4D4D-8872-84F5802D73C1}" type="datetimeFigureOut">
              <a:rPr lang="en-US" smtClean="0"/>
              <a:t>4/28/2024</a:t>
            </a:fld>
            <a:endParaRPr lang="en-US" dirty="0"/>
          </a:p>
        </p:txBody>
      </p:sp>
      <p:sp>
        <p:nvSpPr>
          <p:cNvPr id="5" name="Footer Placeholder 4">
            <a:extLst>
              <a:ext uri="{FF2B5EF4-FFF2-40B4-BE49-F238E27FC236}">
                <a16:creationId xmlns:a16="http://schemas.microsoft.com/office/drawing/2014/main" id="{10D731F7-47D8-E32E-609F-DBE68ADD4BED}"/>
              </a:ext>
            </a:extLst>
          </p:cNvPr>
          <p:cNvSpPr>
            <a:spLocks noGrp="1"/>
          </p:cNvSpPr>
          <p:nvPr>
            <p:ph type="ftr" sz="quarter" idx="11"/>
          </p:nvPr>
        </p:nvSpPr>
        <p:spPr>
          <a:xfrm>
            <a:off x="3028950" y="6356350"/>
            <a:ext cx="30861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A2D8A621-7D8D-BD46-837F-0DE979518958}"/>
              </a:ext>
            </a:extLst>
          </p:cNvPr>
          <p:cNvSpPr>
            <a:spLocks noGrp="1"/>
          </p:cNvSpPr>
          <p:nvPr>
            <p:ph type="sldNum" sz="quarter" idx="12"/>
          </p:nvPr>
        </p:nvSpPr>
        <p:spPr>
          <a:xfrm>
            <a:off x="6457950" y="6356350"/>
            <a:ext cx="2057400" cy="365125"/>
          </a:xfrm>
          <a:prstGeom prst="rect">
            <a:avLst/>
          </a:prstGeom>
        </p:spPr>
        <p:txBody>
          <a:bodyPr/>
          <a:lstStyle/>
          <a:p>
            <a:fld id="{AC5CF321-F0D7-410E-8021-F806B6CDFE12}" type="slidenum">
              <a:rPr lang="en-US" smtClean="0"/>
              <a:t>‹#›</a:t>
            </a:fld>
            <a:endParaRPr lang="en-US" dirty="0"/>
          </a:p>
        </p:txBody>
      </p:sp>
    </p:spTree>
    <p:extLst>
      <p:ext uri="{BB962C8B-B14F-4D97-AF65-F5344CB8AC3E}">
        <p14:creationId xmlns:p14="http://schemas.microsoft.com/office/powerpoint/2010/main" val="18083252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590C2-7926-C47D-94E0-FD954EE003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184791-B9D3-596F-BCDA-8A5D83311828}"/>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4F3390-9271-B6AF-F804-D686DF38CB60}"/>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C6E939-D506-12CB-ACE5-61EEAE355B55}"/>
              </a:ext>
            </a:extLst>
          </p:cNvPr>
          <p:cNvSpPr>
            <a:spLocks noGrp="1"/>
          </p:cNvSpPr>
          <p:nvPr>
            <p:ph type="dt" sz="half" idx="10"/>
          </p:nvPr>
        </p:nvSpPr>
        <p:spPr>
          <a:xfrm>
            <a:off x="628650" y="6356350"/>
            <a:ext cx="2057400" cy="365125"/>
          </a:xfrm>
          <a:prstGeom prst="rect">
            <a:avLst/>
          </a:prstGeom>
        </p:spPr>
        <p:txBody>
          <a:bodyPr/>
          <a:lstStyle/>
          <a:p>
            <a:fld id="{58A3A502-D5EB-4D4D-8872-84F5802D73C1}" type="datetimeFigureOut">
              <a:rPr lang="en-US" smtClean="0"/>
              <a:t>4/28/2024</a:t>
            </a:fld>
            <a:endParaRPr lang="en-US" dirty="0"/>
          </a:p>
        </p:txBody>
      </p:sp>
      <p:sp>
        <p:nvSpPr>
          <p:cNvPr id="6" name="Footer Placeholder 5">
            <a:extLst>
              <a:ext uri="{FF2B5EF4-FFF2-40B4-BE49-F238E27FC236}">
                <a16:creationId xmlns:a16="http://schemas.microsoft.com/office/drawing/2014/main" id="{B68FC701-CF99-D9DF-AA78-E338D9B5174D}"/>
              </a:ext>
            </a:extLst>
          </p:cNvPr>
          <p:cNvSpPr>
            <a:spLocks noGrp="1"/>
          </p:cNvSpPr>
          <p:nvPr>
            <p:ph type="ftr" sz="quarter" idx="11"/>
          </p:nvPr>
        </p:nvSpPr>
        <p:spPr>
          <a:xfrm>
            <a:off x="3028950" y="6356350"/>
            <a:ext cx="30861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D02B3F29-3092-E514-7049-F8468A0A40F3}"/>
              </a:ext>
            </a:extLst>
          </p:cNvPr>
          <p:cNvSpPr>
            <a:spLocks noGrp="1"/>
          </p:cNvSpPr>
          <p:nvPr>
            <p:ph type="sldNum" sz="quarter" idx="12"/>
          </p:nvPr>
        </p:nvSpPr>
        <p:spPr>
          <a:xfrm>
            <a:off x="6457950" y="6356350"/>
            <a:ext cx="2057400" cy="365125"/>
          </a:xfrm>
          <a:prstGeom prst="rect">
            <a:avLst/>
          </a:prstGeom>
        </p:spPr>
        <p:txBody>
          <a:bodyPr/>
          <a:lstStyle/>
          <a:p>
            <a:fld id="{AC5CF321-F0D7-410E-8021-F806B6CDFE12}" type="slidenum">
              <a:rPr lang="en-US" smtClean="0"/>
              <a:t>‹#›</a:t>
            </a:fld>
            <a:endParaRPr lang="en-US" dirty="0"/>
          </a:p>
        </p:txBody>
      </p:sp>
    </p:spTree>
    <p:extLst>
      <p:ext uri="{BB962C8B-B14F-4D97-AF65-F5344CB8AC3E}">
        <p14:creationId xmlns:p14="http://schemas.microsoft.com/office/powerpoint/2010/main" val="36836431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091CF-71B7-76BC-F84A-9C3CFF3F2D69}"/>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8922F8-5D97-B8F9-8954-AA84BC05FA6D}"/>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8BF352-1F7C-4547-FD47-5CF991119A34}"/>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593B56-5070-1CC6-B33D-84CCB7D7E3D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91B16C-B3AE-5CBD-6558-23FD96F78E16}"/>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675AC6-2E49-17F5-2DC4-C0E7F45B2600}"/>
              </a:ext>
            </a:extLst>
          </p:cNvPr>
          <p:cNvSpPr>
            <a:spLocks noGrp="1"/>
          </p:cNvSpPr>
          <p:nvPr>
            <p:ph type="dt" sz="half" idx="10"/>
          </p:nvPr>
        </p:nvSpPr>
        <p:spPr>
          <a:xfrm>
            <a:off x="628650" y="6356350"/>
            <a:ext cx="2057400" cy="365125"/>
          </a:xfrm>
          <a:prstGeom prst="rect">
            <a:avLst/>
          </a:prstGeom>
        </p:spPr>
        <p:txBody>
          <a:bodyPr/>
          <a:lstStyle/>
          <a:p>
            <a:fld id="{58A3A502-D5EB-4D4D-8872-84F5802D73C1}" type="datetimeFigureOut">
              <a:rPr lang="en-US" smtClean="0"/>
              <a:t>4/28/2024</a:t>
            </a:fld>
            <a:endParaRPr lang="en-US" dirty="0"/>
          </a:p>
        </p:txBody>
      </p:sp>
      <p:sp>
        <p:nvSpPr>
          <p:cNvPr id="8" name="Footer Placeholder 7">
            <a:extLst>
              <a:ext uri="{FF2B5EF4-FFF2-40B4-BE49-F238E27FC236}">
                <a16:creationId xmlns:a16="http://schemas.microsoft.com/office/drawing/2014/main" id="{22DE831A-D79B-33FA-D8B2-AFDD6E7C5720}"/>
              </a:ext>
            </a:extLst>
          </p:cNvPr>
          <p:cNvSpPr>
            <a:spLocks noGrp="1"/>
          </p:cNvSpPr>
          <p:nvPr>
            <p:ph type="ftr" sz="quarter" idx="11"/>
          </p:nvPr>
        </p:nvSpPr>
        <p:spPr>
          <a:xfrm>
            <a:off x="3028950" y="6356350"/>
            <a:ext cx="30861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82C10F10-FA72-2BB8-2E42-4D3B490B0A72}"/>
              </a:ext>
            </a:extLst>
          </p:cNvPr>
          <p:cNvSpPr>
            <a:spLocks noGrp="1"/>
          </p:cNvSpPr>
          <p:nvPr>
            <p:ph type="sldNum" sz="quarter" idx="12"/>
          </p:nvPr>
        </p:nvSpPr>
        <p:spPr>
          <a:xfrm>
            <a:off x="6457950" y="6356350"/>
            <a:ext cx="2057400" cy="365125"/>
          </a:xfrm>
          <a:prstGeom prst="rect">
            <a:avLst/>
          </a:prstGeom>
        </p:spPr>
        <p:txBody>
          <a:bodyPr/>
          <a:lstStyle/>
          <a:p>
            <a:fld id="{AC5CF321-F0D7-410E-8021-F806B6CDFE12}" type="slidenum">
              <a:rPr lang="en-US" smtClean="0"/>
              <a:t>‹#›</a:t>
            </a:fld>
            <a:endParaRPr lang="en-US" dirty="0"/>
          </a:p>
        </p:txBody>
      </p:sp>
    </p:spTree>
    <p:extLst>
      <p:ext uri="{BB962C8B-B14F-4D97-AF65-F5344CB8AC3E}">
        <p14:creationId xmlns:p14="http://schemas.microsoft.com/office/powerpoint/2010/main" val="14049686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ED1A7-41C3-C546-9F66-41CF835D71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DA6638-62F4-670A-972C-322F18693C51}"/>
              </a:ext>
            </a:extLst>
          </p:cNvPr>
          <p:cNvSpPr>
            <a:spLocks noGrp="1"/>
          </p:cNvSpPr>
          <p:nvPr>
            <p:ph type="dt" sz="half" idx="10"/>
          </p:nvPr>
        </p:nvSpPr>
        <p:spPr>
          <a:xfrm>
            <a:off x="628650" y="6356350"/>
            <a:ext cx="2057400" cy="365125"/>
          </a:xfrm>
          <a:prstGeom prst="rect">
            <a:avLst/>
          </a:prstGeom>
        </p:spPr>
        <p:txBody>
          <a:bodyPr/>
          <a:lstStyle/>
          <a:p>
            <a:fld id="{58A3A502-D5EB-4D4D-8872-84F5802D73C1}" type="datetimeFigureOut">
              <a:rPr lang="en-US" smtClean="0"/>
              <a:t>4/28/2024</a:t>
            </a:fld>
            <a:endParaRPr lang="en-US" dirty="0"/>
          </a:p>
        </p:txBody>
      </p:sp>
      <p:sp>
        <p:nvSpPr>
          <p:cNvPr id="4" name="Footer Placeholder 3">
            <a:extLst>
              <a:ext uri="{FF2B5EF4-FFF2-40B4-BE49-F238E27FC236}">
                <a16:creationId xmlns:a16="http://schemas.microsoft.com/office/drawing/2014/main" id="{201E96D2-706F-12AD-10EA-5BC0F02624F6}"/>
              </a:ext>
            </a:extLst>
          </p:cNvPr>
          <p:cNvSpPr>
            <a:spLocks noGrp="1"/>
          </p:cNvSpPr>
          <p:nvPr>
            <p:ph type="ftr" sz="quarter" idx="11"/>
          </p:nvPr>
        </p:nvSpPr>
        <p:spPr>
          <a:xfrm>
            <a:off x="3028950" y="6356350"/>
            <a:ext cx="30861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3C1F59F1-12D4-D98B-DB87-6EAE08456766}"/>
              </a:ext>
            </a:extLst>
          </p:cNvPr>
          <p:cNvSpPr>
            <a:spLocks noGrp="1"/>
          </p:cNvSpPr>
          <p:nvPr>
            <p:ph type="sldNum" sz="quarter" idx="12"/>
          </p:nvPr>
        </p:nvSpPr>
        <p:spPr>
          <a:xfrm>
            <a:off x="6457950" y="6356350"/>
            <a:ext cx="2057400" cy="365125"/>
          </a:xfrm>
          <a:prstGeom prst="rect">
            <a:avLst/>
          </a:prstGeom>
        </p:spPr>
        <p:txBody>
          <a:bodyPr/>
          <a:lstStyle/>
          <a:p>
            <a:fld id="{AC5CF321-F0D7-410E-8021-F806B6CDFE12}" type="slidenum">
              <a:rPr lang="en-US" smtClean="0"/>
              <a:t>‹#›</a:t>
            </a:fld>
            <a:endParaRPr lang="en-US" dirty="0"/>
          </a:p>
        </p:txBody>
      </p:sp>
    </p:spTree>
    <p:extLst>
      <p:ext uri="{BB962C8B-B14F-4D97-AF65-F5344CB8AC3E}">
        <p14:creationId xmlns:p14="http://schemas.microsoft.com/office/powerpoint/2010/main" val="7737179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5C5D22-88B4-4AEF-C63A-3FE6ED3ED7EC}"/>
              </a:ext>
            </a:extLst>
          </p:cNvPr>
          <p:cNvSpPr>
            <a:spLocks noGrp="1"/>
          </p:cNvSpPr>
          <p:nvPr>
            <p:ph type="dt" sz="half" idx="10"/>
          </p:nvPr>
        </p:nvSpPr>
        <p:spPr>
          <a:xfrm>
            <a:off x="628650" y="6356350"/>
            <a:ext cx="2057400" cy="365125"/>
          </a:xfrm>
          <a:prstGeom prst="rect">
            <a:avLst/>
          </a:prstGeom>
        </p:spPr>
        <p:txBody>
          <a:bodyPr/>
          <a:lstStyle/>
          <a:p>
            <a:fld id="{58A3A502-D5EB-4D4D-8872-84F5802D73C1}" type="datetimeFigureOut">
              <a:rPr lang="en-US" smtClean="0"/>
              <a:t>4/28/2024</a:t>
            </a:fld>
            <a:endParaRPr lang="en-US" dirty="0"/>
          </a:p>
        </p:txBody>
      </p:sp>
      <p:sp>
        <p:nvSpPr>
          <p:cNvPr id="3" name="Footer Placeholder 2">
            <a:extLst>
              <a:ext uri="{FF2B5EF4-FFF2-40B4-BE49-F238E27FC236}">
                <a16:creationId xmlns:a16="http://schemas.microsoft.com/office/drawing/2014/main" id="{5E5593D8-4F7B-E362-1BD8-3FF25384DF9E}"/>
              </a:ext>
            </a:extLst>
          </p:cNvPr>
          <p:cNvSpPr>
            <a:spLocks noGrp="1"/>
          </p:cNvSpPr>
          <p:nvPr>
            <p:ph type="ftr" sz="quarter" idx="11"/>
          </p:nvPr>
        </p:nvSpPr>
        <p:spPr>
          <a:xfrm>
            <a:off x="3028950" y="6356350"/>
            <a:ext cx="30861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4DFF531E-70FC-ED2F-1361-BAE4698C1CE5}"/>
              </a:ext>
            </a:extLst>
          </p:cNvPr>
          <p:cNvSpPr>
            <a:spLocks noGrp="1"/>
          </p:cNvSpPr>
          <p:nvPr>
            <p:ph type="sldNum" sz="quarter" idx="12"/>
          </p:nvPr>
        </p:nvSpPr>
        <p:spPr>
          <a:xfrm>
            <a:off x="6457950" y="6356350"/>
            <a:ext cx="2057400" cy="365125"/>
          </a:xfrm>
          <a:prstGeom prst="rect">
            <a:avLst/>
          </a:prstGeom>
        </p:spPr>
        <p:txBody>
          <a:bodyPr/>
          <a:lstStyle/>
          <a:p>
            <a:fld id="{AC5CF321-F0D7-410E-8021-F806B6CDFE12}" type="slidenum">
              <a:rPr lang="en-US" smtClean="0"/>
              <a:t>‹#›</a:t>
            </a:fld>
            <a:endParaRPr lang="en-US" dirty="0"/>
          </a:p>
        </p:txBody>
      </p:sp>
    </p:spTree>
    <p:extLst>
      <p:ext uri="{BB962C8B-B14F-4D97-AF65-F5344CB8AC3E}">
        <p14:creationId xmlns:p14="http://schemas.microsoft.com/office/powerpoint/2010/main" val="39328346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AC213-C74E-8E34-3BC4-2106F92D167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8FD0F6-E4A0-E741-3906-8F0E38F2814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1C2231-2F20-E4EA-53A5-E5516689AA2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E6EC8A-7383-5DAF-5265-DF9AABC9A66A}"/>
              </a:ext>
            </a:extLst>
          </p:cNvPr>
          <p:cNvSpPr>
            <a:spLocks noGrp="1"/>
          </p:cNvSpPr>
          <p:nvPr>
            <p:ph type="dt" sz="half" idx="10"/>
          </p:nvPr>
        </p:nvSpPr>
        <p:spPr>
          <a:xfrm>
            <a:off x="628650" y="6356350"/>
            <a:ext cx="2057400" cy="365125"/>
          </a:xfrm>
          <a:prstGeom prst="rect">
            <a:avLst/>
          </a:prstGeom>
        </p:spPr>
        <p:txBody>
          <a:bodyPr/>
          <a:lstStyle/>
          <a:p>
            <a:fld id="{58A3A502-D5EB-4D4D-8872-84F5802D73C1}" type="datetimeFigureOut">
              <a:rPr lang="en-US" smtClean="0"/>
              <a:t>4/28/2024</a:t>
            </a:fld>
            <a:endParaRPr lang="en-US" dirty="0"/>
          </a:p>
        </p:txBody>
      </p:sp>
      <p:sp>
        <p:nvSpPr>
          <p:cNvPr id="6" name="Footer Placeholder 5">
            <a:extLst>
              <a:ext uri="{FF2B5EF4-FFF2-40B4-BE49-F238E27FC236}">
                <a16:creationId xmlns:a16="http://schemas.microsoft.com/office/drawing/2014/main" id="{F72D5920-D32A-0814-F797-4935606FEB5A}"/>
              </a:ext>
            </a:extLst>
          </p:cNvPr>
          <p:cNvSpPr>
            <a:spLocks noGrp="1"/>
          </p:cNvSpPr>
          <p:nvPr>
            <p:ph type="ftr" sz="quarter" idx="11"/>
          </p:nvPr>
        </p:nvSpPr>
        <p:spPr>
          <a:xfrm>
            <a:off x="3028950" y="6356350"/>
            <a:ext cx="30861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80D8BC8C-663C-11A1-16E2-9D24611BCDD3}"/>
              </a:ext>
            </a:extLst>
          </p:cNvPr>
          <p:cNvSpPr>
            <a:spLocks noGrp="1"/>
          </p:cNvSpPr>
          <p:nvPr>
            <p:ph type="sldNum" sz="quarter" idx="12"/>
          </p:nvPr>
        </p:nvSpPr>
        <p:spPr>
          <a:xfrm>
            <a:off x="6457950" y="6356350"/>
            <a:ext cx="2057400" cy="365125"/>
          </a:xfrm>
          <a:prstGeom prst="rect">
            <a:avLst/>
          </a:prstGeom>
        </p:spPr>
        <p:txBody>
          <a:bodyPr/>
          <a:lstStyle/>
          <a:p>
            <a:fld id="{AC5CF321-F0D7-410E-8021-F806B6CDFE12}" type="slidenum">
              <a:rPr lang="en-US" smtClean="0"/>
              <a:t>‹#›</a:t>
            </a:fld>
            <a:endParaRPr lang="en-US" dirty="0"/>
          </a:p>
        </p:txBody>
      </p:sp>
    </p:spTree>
    <p:extLst>
      <p:ext uri="{BB962C8B-B14F-4D97-AF65-F5344CB8AC3E}">
        <p14:creationId xmlns:p14="http://schemas.microsoft.com/office/powerpoint/2010/main" val="17906782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19FBF-80DC-6A82-DA48-57F00D4CF8E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6CE3747-FDFF-7B46-8B2B-F98239BCBF20}"/>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C54C163-F00F-1B16-A274-B8625D5C7B7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4C3F2A-A0DC-6A02-D903-5DBD04DB3DE5}"/>
              </a:ext>
            </a:extLst>
          </p:cNvPr>
          <p:cNvSpPr>
            <a:spLocks noGrp="1"/>
          </p:cNvSpPr>
          <p:nvPr>
            <p:ph type="dt" sz="half" idx="10"/>
          </p:nvPr>
        </p:nvSpPr>
        <p:spPr>
          <a:xfrm>
            <a:off x="628650" y="6356350"/>
            <a:ext cx="2057400" cy="365125"/>
          </a:xfrm>
          <a:prstGeom prst="rect">
            <a:avLst/>
          </a:prstGeom>
        </p:spPr>
        <p:txBody>
          <a:bodyPr/>
          <a:lstStyle/>
          <a:p>
            <a:fld id="{58A3A502-D5EB-4D4D-8872-84F5802D73C1}" type="datetimeFigureOut">
              <a:rPr lang="en-US" smtClean="0"/>
              <a:t>4/28/2024</a:t>
            </a:fld>
            <a:endParaRPr lang="en-US" dirty="0"/>
          </a:p>
        </p:txBody>
      </p:sp>
      <p:sp>
        <p:nvSpPr>
          <p:cNvPr id="6" name="Footer Placeholder 5">
            <a:extLst>
              <a:ext uri="{FF2B5EF4-FFF2-40B4-BE49-F238E27FC236}">
                <a16:creationId xmlns:a16="http://schemas.microsoft.com/office/drawing/2014/main" id="{752D5F54-49C9-C879-BBCC-C74509A92D4D}"/>
              </a:ext>
            </a:extLst>
          </p:cNvPr>
          <p:cNvSpPr>
            <a:spLocks noGrp="1"/>
          </p:cNvSpPr>
          <p:nvPr>
            <p:ph type="ftr" sz="quarter" idx="11"/>
          </p:nvPr>
        </p:nvSpPr>
        <p:spPr>
          <a:xfrm>
            <a:off x="3028950" y="6356350"/>
            <a:ext cx="30861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9EE01955-5846-0E52-1464-FEE6F940904F}"/>
              </a:ext>
            </a:extLst>
          </p:cNvPr>
          <p:cNvSpPr>
            <a:spLocks noGrp="1"/>
          </p:cNvSpPr>
          <p:nvPr>
            <p:ph type="sldNum" sz="quarter" idx="12"/>
          </p:nvPr>
        </p:nvSpPr>
        <p:spPr>
          <a:xfrm>
            <a:off x="6457950" y="6356350"/>
            <a:ext cx="2057400" cy="365125"/>
          </a:xfrm>
          <a:prstGeom prst="rect">
            <a:avLst/>
          </a:prstGeom>
        </p:spPr>
        <p:txBody>
          <a:bodyPr/>
          <a:lstStyle/>
          <a:p>
            <a:fld id="{AC5CF321-F0D7-410E-8021-F806B6CDFE12}" type="slidenum">
              <a:rPr lang="en-US" smtClean="0"/>
              <a:t>‹#›</a:t>
            </a:fld>
            <a:endParaRPr lang="en-US" dirty="0"/>
          </a:p>
        </p:txBody>
      </p:sp>
    </p:spTree>
    <p:extLst>
      <p:ext uri="{BB962C8B-B14F-4D97-AF65-F5344CB8AC3E}">
        <p14:creationId xmlns:p14="http://schemas.microsoft.com/office/powerpoint/2010/main" val="27950798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05398-6C8A-2574-0B4D-C1368ADC12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8C347F-3FC1-D65B-160B-044490B9B0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1E1AF7-A17E-B2DD-C31C-0A579A85B186}"/>
              </a:ext>
            </a:extLst>
          </p:cNvPr>
          <p:cNvSpPr>
            <a:spLocks noGrp="1"/>
          </p:cNvSpPr>
          <p:nvPr>
            <p:ph type="dt" sz="half" idx="10"/>
          </p:nvPr>
        </p:nvSpPr>
        <p:spPr>
          <a:xfrm>
            <a:off x="628650" y="6356350"/>
            <a:ext cx="2057400" cy="365125"/>
          </a:xfrm>
          <a:prstGeom prst="rect">
            <a:avLst/>
          </a:prstGeom>
        </p:spPr>
        <p:txBody>
          <a:bodyPr/>
          <a:lstStyle/>
          <a:p>
            <a:fld id="{58A3A502-D5EB-4D4D-8872-84F5802D73C1}" type="datetimeFigureOut">
              <a:rPr lang="en-US" smtClean="0"/>
              <a:t>4/28/2024</a:t>
            </a:fld>
            <a:endParaRPr lang="en-US" dirty="0"/>
          </a:p>
        </p:txBody>
      </p:sp>
      <p:sp>
        <p:nvSpPr>
          <p:cNvPr id="5" name="Footer Placeholder 4">
            <a:extLst>
              <a:ext uri="{FF2B5EF4-FFF2-40B4-BE49-F238E27FC236}">
                <a16:creationId xmlns:a16="http://schemas.microsoft.com/office/drawing/2014/main" id="{1C782CE3-C5CA-1DD1-6BE8-18A54E162278}"/>
              </a:ext>
            </a:extLst>
          </p:cNvPr>
          <p:cNvSpPr>
            <a:spLocks noGrp="1"/>
          </p:cNvSpPr>
          <p:nvPr>
            <p:ph type="ftr" sz="quarter" idx="11"/>
          </p:nvPr>
        </p:nvSpPr>
        <p:spPr>
          <a:xfrm>
            <a:off x="3028950" y="6356350"/>
            <a:ext cx="30861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A7CA566A-4FAD-701B-8DC5-B148950A26AA}"/>
              </a:ext>
            </a:extLst>
          </p:cNvPr>
          <p:cNvSpPr>
            <a:spLocks noGrp="1"/>
          </p:cNvSpPr>
          <p:nvPr>
            <p:ph type="sldNum" sz="quarter" idx="12"/>
          </p:nvPr>
        </p:nvSpPr>
        <p:spPr>
          <a:xfrm>
            <a:off x="6457950" y="6356350"/>
            <a:ext cx="2057400" cy="365125"/>
          </a:xfrm>
          <a:prstGeom prst="rect">
            <a:avLst/>
          </a:prstGeom>
        </p:spPr>
        <p:txBody>
          <a:bodyPr/>
          <a:lstStyle/>
          <a:p>
            <a:fld id="{AC5CF321-F0D7-410E-8021-F806B6CDFE12}" type="slidenum">
              <a:rPr lang="en-US" smtClean="0"/>
              <a:t>‹#›</a:t>
            </a:fld>
            <a:endParaRPr lang="en-US" dirty="0"/>
          </a:p>
        </p:txBody>
      </p:sp>
    </p:spTree>
    <p:extLst>
      <p:ext uri="{BB962C8B-B14F-4D97-AF65-F5344CB8AC3E}">
        <p14:creationId xmlns:p14="http://schemas.microsoft.com/office/powerpoint/2010/main" val="387549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E93CF9-4B07-6362-5A6E-C854298D492D}"/>
              </a:ext>
            </a:extLst>
          </p:cNvPr>
          <p:cNvPicPr>
            <a:picLocks noChangeAspect="1"/>
          </p:cNvPicPr>
          <p:nvPr userDrawn="1"/>
        </p:nvPicPr>
        <p:blipFill rotWithShape="1">
          <a:blip r:embed="rId3" cstate="email">
            <a:clrChange>
              <a:clrFrom>
                <a:srgbClr val="000000">
                  <a:alpha val="0"/>
                </a:srgbClr>
              </a:clrFrom>
              <a:clrTo>
                <a:srgbClr val="000000">
                  <a:alpha val="0"/>
                </a:srgbClr>
              </a:clrTo>
            </a:clrChange>
            <a:duotone>
              <a:prstClr val="black"/>
              <a:srgbClr val="D9C3A5">
                <a:tint val="50000"/>
                <a:satMod val="180000"/>
              </a:srgbClr>
            </a:duotone>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5940" r="10693"/>
          <a:stretch/>
        </p:blipFill>
        <p:spPr>
          <a:xfrm>
            <a:off x="1" y="2246791"/>
            <a:ext cx="9144000" cy="4611209"/>
          </a:xfrm>
          <a:prstGeom prst="rect">
            <a:avLst/>
          </a:prstGeom>
        </p:spPr>
      </p:pic>
      <p:sp>
        <p:nvSpPr>
          <p:cNvPr id="8" name="Text Placeholder 3"/>
          <p:cNvSpPr>
            <a:spLocks noGrp="1"/>
          </p:cNvSpPr>
          <p:nvPr>
            <p:ph type="body" sz="quarter" idx="11" hasCustomPrompt="1"/>
          </p:nvPr>
        </p:nvSpPr>
        <p:spPr>
          <a:xfrm>
            <a:off x="2812732" y="4458309"/>
            <a:ext cx="3547400" cy="365435"/>
          </a:xfrm>
        </p:spPr>
        <p:txBody>
          <a:bodyPr>
            <a:normAutofit/>
          </a:bodyPr>
          <a:lstStyle>
            <a:lvl1pPr>
              <a:defRPr sz="1600"/>
            </a:lvl1pPr>
          </a:lstStyle>
          <a:p>
            <a:pPr lvl="0"/>
            <a:r>
              <a:rPr lang="en-US" dirty="0"/>
              <a:t>Add Your Subtitle</a:t>
            </a:r>
          </a:p>
        </p:txBody>
      </p:sp>
      <p:sp>
        <p:nvSpPr>
          <p:cNvPr id="9" name="Title 1"/>
          <p:cNvSpPr>
            <a:spLocks noGrp="1"/>
          </p:cNvSpPr>
          <p:nvPr>
            <p:ph type="title" hasCustomPrompt="1"/>
          </p:nvPr>
        </p:nvSpPr>
        <p:spPr>
          <a:xfrm>
            <a:off x="1018041" y="1729727"/>
            <a:ext cx="7063313" cy="2173067"/>
          </a:xfrm>
        </p:spPr>
        <p:txBody>
          <a:bodyPr>
            <a:noAutofit/>
          </a:bodyPr>
          <a:lstStyle>
            <a:lvl1pPr>
              <a:defRPr sz="2800"/>
            </a:lvl1pPr>
          </a:lstStyle>
          <a:p>
            <a:r>
              <a:rPr lang="en-US" dirty="0"/>
              <a:t>Add Your Title</a:t>
            </a:r>
          </a:p>
        </p:txBody>
      </p:sp>
    </p:spTree>
    <p:extLst>
      <p:ext uri="{BB962C8B-B14F-4D97-AF65-F5344CB8AC3E}">
        <p14:creationId xmlns:p14="http://schemas.microsoft.com/office/powerpoint/2010/main" val="33662725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E589BF-A12D-B132-7878-1155DC6823C0}"/>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2B845A-DB1E-231E-5221-C1A5549BB3D0}"/>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C5E448-97DE-2747-7133-D870D647C8C9}"/>
              </a:ext>
            </a:extLst>
          </p:cNvPr>
          <p:cNvSpPr>
            <a:spLocks noGrp="1"/>
          </p:cNvSpPr>
          <p:nvPr>
            <p:ph type="dt" sz="half" idx="10"/>
          </p:nvPr>
        </p:nvSpPr>
        <p:spPr>
          <a:xfrm>
            <a:off x="628650" y="6356350"/>
            <a:ext cx="2057400" cy="365125"/>
          </a:xfrm>
          <a:prstGeom prst="rect">
            <a:avLst/>
          </a:prstGeom>
        </p:spPr>
        <p:txBody>
          <a:bodyPr/>
          <a:lstStyle/>
          <a:p>
            <a:fld id="{58A3A502-D5EB-4D4D-8872-84F5802D73C1}" type="datetimeFigureOut">
              <a:rPr lang="en-US" smtClean="0"/>
              <a:t>4/28/2024</a:t>
            </a:fld>
            <a:endParaRPr lang="en-US" dirty="0"/>
          </a:p>
        </p:txBody>
      </p:sp>
      <p:sp>
        <p:nvSpPr>
          <p:cNvPr id="5" name="Footer Placeholder 4">
            <a:extLst>
              <a:ext uri="{FF2B5EF4-FFF2-40B4-BE49-F238E27FC236}">
                <a16:creationId xmlns:a16="http://schemas.microsoft.com/office/drawing/2014/main" id="{3062E5B0-6667-A742-8F4A-2E2ECDE3AAC1}"/>
              </a:ext>
            </a:extLst>
          </p:cNvPr>
          <p:cNvSpPr>
            <a:spLocks noGrp="1"/>
          </p:cNvSpPr>
          <p:nvPr>
            <p:ph type="ftr" sz="quarter" idx="11"/>
          </p:nvPr>
        </p:nvSpPr>
        <p:spPr>
          <a:xfrm>
            <a:off x="3028950" y="6356350"/>
            <a:ext cx="30861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2F38952-70B7-01D7-F674-A67EAE4B2697}"/>
              </a:ext>
            </a:extLst>
          </p:cNvPr>
          <p:cNvSpPr>
            <a:spLocks noGrp="1"/>
          </p:cNvSpPr>
          <p:nvPr>
            <p:ph type="sldNum" sz="quarter" idx="12"/>
          </p:nvPr>
        </p:nvSpPr>
        <p:spPr>
          <a:xfrm>
            <a:off x="6457950" y="6356350"/>
            <a:ext cx="2057400" cy="365125"/>
          </a:xfrm>
          <a:prstGeom prst="rect">
            <a:avLst/>
          </a:prstGeom>
        </p:spPr>
        <p:txBody>
          <a:bodyPr/>
          <a:lstStyle/>
          <a:p>
            <a:fld id="{AC5CF321-F0D7-410E-8021-F806B6CDFE12}" type="slidenum">
              <a:rPr lang="en-US" smtClean="0"/>
              <a:t>‹#›</a:t>
            </a:fld>
            <a:endParaRPr lang="en-US" dirty="0"/>
          </a:p>
        </p:txBody>
      </p:sp>
    </p:spTree>
    <p:extLst>
      <p:ext uri="{BB962C8B-B14F-4D97-AF65-F5344CB8AC3E}">
        <p14:creationId xmlns:p14="http://schemas.microsoft.com/office/powerpoint/2010/main" val="31657478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D0351-EF98-E059-8B51-39B1B29E6CDA}"/>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977D7D-74AA-5E58-AFE2-15C22354DC7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8A31A2-3387-CC15-E5C8-4A35A72ED31B}"/>
              </a:ext>
            </a:extLst>
          </p:cNvPr>
          <p:cNvSpPr>
            <a:spLocks noGrp="1"/>
          </p:cNvSpPr>
          <p:nvPr>
            <p:ph type="dt" sz="half" idx="10"/>
          </p:nvPr>
        </p:nvSpPr>
        <p:spPr/>
        <p:txBody>
          <a:bodyPr/>
          <a:lstStyle/>
          <a:p>
            <a:fld id="{618EC378-1D37-4C58-BB5C-30A1E3AA9EE0}" type="datetimeFigureOut">
              <a:rPr lang="en-US" smtClean="0"/>
              <a:t>4/28/2024</a:t>
            </a:fld>
            <a:endParaRPr lang="en-US" dirty="0"/>
          </a:p>
        </p:txBody>
      </p:sp>
      <p:sp>
        <p:nvSpPr>
          <p:cNvPr id="5" name="Footer Placeholder 4">
            <a:extLst>
              <a:ext uri="{FF2B5EF4-FFF2-40B4-BE49-F238E27FC236}">
                <a16:creationId xmlns:a16="http://schemas.microsoft.com/office/drawing/2014/main" id="{A4E90502-7EFC-D172-79A2-E50B18EEBE7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1F09BDA-3823-50FD-03E2-27E44018552C}"/>
              </a:ext>
            </a:extLst>
          </p:cNvPr>
          <p:cNvSpPr>
            <a:spLocks noGrp="1"/>
          </p:cNvSpPr>
          <p:nvPr>
            <p:ph type="sldNum" sz="quarter" idx="12"/>
          </p:nvPr>
        </p:nvSpPr>
        <p:spPr/>
        <p:txBody>
          <a:bodyPr/>
          <a:lstStyle/>
          <a:p>
            <a:fld id="{DA852902-2821-4F8B-9D45-247E9BEC526A}" type="slidenum">
              <a:rPr lang="en-US" smtClean="0"/>
              <a:t>‹#›</a:t>
            </a:fld>
            <a:endParaRPr lang="en-US" dirty="0"/>
          </a:p>
        </p:txBody>
      </p:sp>
    </p:spTree>
    <p:extLst>
      <p:ext uri="{BB962C8B-B14F-4D97-AF65-F5344CB8AC3E}">
        <p14:creationId xmlns:p14="http://schemas.microsoft.com/office/powerpoint/2010/main" val="12330736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19223-005A-AC13-4C4A-8DA05E25B4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9088E9-FCD0-CD64-4F84-63CBCAB606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84DAA0-FA7C-E9B4-F530-48F655419F1A}"/>
              </a:ext>
            </a:extLst>
          </p:cNvPr>
          <p:cNvSpPr>
            <a:spLocks noGrp="1"/>
          </p:cNvSpPr>
          <p:nvPr>
            <p:ph type="dt" sz="half" idx="10"/>
          </p:nvPr>
        </p:nvSpPr>
        <p:spPr/>
        <p:txBody>
          <a:bodyPr/>
          <a:lstStyle/>
          <a:p>
            <a:fld id="{618EC378-1D37-4C58-BB5C-30A1E3AA9EE0}" type="datetimeFigureOut">
              <a:rPr lang="en-US" smtClean="0"/>
              <a:t>4/28/2024</a:t>
            </a:fld>
            <a:endParaRPr lang="en-US" dirty="0"/>
          </a:p>
        </p:txBody>
      </p:sp>
      <p:sp>
        <p:nvSpPr>
          <p:cNvPr id="5" name="Footer Placeholder 4">
            <a:extLst>
              <a:ext uri="{FF2B5EF4-FFF2-40B4-BE49-F238E27FC236}">
                <a16:creationId xmlns:a16="http://schemas.microsoft.com/office/drawing/2014/main" id="{7126087E-76CB-4B87-6B1B-602FE449B8C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13D7A10-9093-E48D-2015-454A4F12574D}"/>
              </a:ext>
            </a:extLst>
          </p:cNvPr>
          <p:cNvSpPr>
            <a:spLocks noGrp="1"/>
          </p:cNvSpPr>
          <p:nvPr>
            <p:ph type="sldNum" sz="quarter" idx="12"/>
          </p:nvPr>
        </p:nvSpPr>
        <p:spPr/>
        <p:txBody>
          <a:bodyPr/>
          <a:lstStyle/>
          <a:p>
            <a:fld id="{DA852902-2821-4F8B-9D45-247E9BEC526A}" type="slidenum">
              <a:rPr lang="en-US" smtClean="0"/>
              <a:t>‹#›</a:t>
            </a:fld>
            <a:endParaRPr lang="en-US" dirty="0"/>
          </a:p>
        </p:txBody>
      </p:sp>
    </p:spTree>
    <p:extLst>
      <p:ext uri="{BB962C8B-B14F-4D97-AF65-F5344CB8AC3E}">
        <p14:creationId xmlns:p14="http://schemas.microsoft.com/office/powerpoint/2010/main" val="41763068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0B0DA-8308-BBB6-1CE8-2E3E63D12DFE}"/>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4CC2A8-01E9-13F2-A2DB-CBE1DCC60A8B}"/>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9CF092-8EF4-2567-259C-7FCE9380451A}"/>
              </a:ext>
            </a:extLst>
          </p:cNvPr>
          <p:cNvSpPr>
            <a:spLocks noGrp="1"/>
          </p:cNvSpPr>
          <p:nvPr>
            <p:ph type="dt" sz="half" idx="10"/>
          </p:nvPr>
        </p:nvSpPr>
        <p:spPr/>
        <p:txBody>
          <a:bodyPr/>
          <a:lstStyle/>
          <a:p>
            <a:fld id="{618EC378-1D37-4C58-BB5C-30A1E3AA9EE0}" type="datetimeFigureOut">
              <a:rPr lang="en-US" smtClean="0"/>
              <a:t>4/28/2024</a:t>
            </a:fld>
            <a:endParaRPr lang="en-US" dirty="0"/>
          </a:p>
        </p:txBody>
      </p:sp>
      <p:sp>
        <p:nvSpPr>
          <p:cNvPr id="5" name="Footer Placeholder 4">
            <a:extLst>
              <a:ext uri="{FF2B5EF4-FFF2-40B4-BE49-F238E27FC236}">
                <a16:creationId xmlns:a16="http://schemas.microsoft.com/office/drawing/2014/main" id="{DA739640-46F6-E228-E7ED-C82BE7A48E8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ECD1023-3A21-0FC5-7E28-489C86EBABEE}"/>
              </a:ext>
            </a:extLst>
          </p:cNvPr>
          <p:cNvSpPr>
            <a:spLocks noGrp="1"/>
          </p:cNvSpPr>
          <p:nvPr>
            <p:ph type="sldNum" sz="quarter" idx="12"/>
          </p:nvPr>
        </p:nvSpPr>
        <p:spPr/>
        <p:txBody>
          <a:bodyPr/>
          <a:lstStyle/>
          <a:p>
            <a:fld id="{DA852902-2821-4F8B-9D45-247E9BEC526A}" type="slidenum">
              <a:rPr lang="en-US" smtClean="0"/>
              <a:t>‹#›</a:t>
            </a:fld>
            <a:endParaRPr lang="en-US" dirty="0"/>
          </a:p>
        </p:txBody>
      </p:sp>
    </p:spTree>
    <p:extLst>
      <p:ext uri="{BB962C8B-B14F-4D97-AF65-F5344CB8AC3E}">
        <p14:creationId xmlns:p14="http://schemas.microsoft.com/office/powerpoint/2010/main" val="17327395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AD78F-2648-4D08-71AB-D955388580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413402-F06B-C104-2FD0-FA6CB5CF4D11}"/>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37029C-C19A-C405-8055-1CF409433EE9}"/>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F27A7D-528F-2AFE-33A7-3ECEA24CC622}"/>
              </a:ext>
            </a:extLst>
          </p:cNvPr>
          <p:cNvSpPr>
            <a:spLocks noGrp="1"/>
          </p:cNvSpPr>
          <p:nvPr>
            <p:ph type="dt" sz="half" idx="10"/>
          </p:nvPr>
        </p:nvSpPr>
        <p:spPr/>
        <p:txBody>
          <a:bodyPr/>
          <a:lstStyle/>
          <a:p>
            <a:fld id="{618EC378-1D37-4C58-BB5C-30A1E3AA9EE0}" type="datetimeFigureOut">
              <a:rPr lang="en-US" smtClean="0"/>
              <a:t>4/28/2024</a:t>
            </a:fld>
            <a:endParaRPr lang="en-US" dirty="0"/>
          </a:p>
        </p:txBody>
      </p:sp>
      <p:sp>
        <p:nvSpPr>
          <p:cNvPr id="6" name="Footer Placeholder 5">
            <a:extLst>
              <a:ext uri="{FF2B5EF4-FFF2-40B4-BE49-F238E27FC236}">
                <a16:creationId xmlns:a16="http://schemas.microsoft.com/office/drawing/2014/main" id="{19C6D15E-BC75-C0CC-1C45-9C3C4306458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70EEC51-A704-E8B5-F072-E9F924CDC83C}"/>
              </a:ext>
            </a:extLst>
          </p:cNvPr>
          <p:cNvSpPr>
            <a:spLocks noGrp="1"/>
          </p:cNvSpPr>
          <p:nvPr>
            <p:ph type="sldNum" sz="quarter" idx="12"/>
          </p:nvPr>
        </p:nvSpPr>
        <p:spPr/>
        <p:txBody>
          <a:bodyPr/>
          <a:lstStyle/>
          <a:p>
            <a:fld id="{DA852902-2821-4F8B-9D45-247E9BEC526A}" type="slidenum">
              <a:rPr lang="en-US" smtClean="0"/>
              <a:t>‹#›</a:t>
            </a:fld>
            <a:endParaRPr lang="en-US" dirty="0"/>
          </a:p>
        </p:txBody>
      </p:sp>
    </p:spTree>
    <p:extLst>
      <p:ext uri="{BB962C8B-B14F-4D97-AF65-F5344CB8AC3E}">
        <p14:creationId xmlns:p14="http://schemas.microsoft.com/office/powerpoint/2010/main" val="1918085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84361-CD70-CEE3-3E88-19214E01A4DF}"/>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2051DFB-8B79-DCFC-3835-53ACBD20E1AA}"/>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CB9A3D-A85B-B5A4-FF0C-29383490F030}"/>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5F6C8C-C498-C575-F9B7-93365F67B25C}"/>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636833-1D1D-90F4-C185-445D1041AB43}"/>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5EFE1C-1022-1869-64E6-9E3B6026F3A4}"/>
              </a:ext>
            </a:extLst>
          </p:cNvPr>
          <p:cNvSpPr>
            <a:spLocks noGrp="1"/>
          </p:cNvSpPr>
          <p:nvPr>
            <p:ph type="dt" sz="half" idx="10"/>
          </p:nvPr>
        </p:nvSpPr>
        <p:spPr/>
        <p:txBody>
          <a:bodyPr/>
          <a:lstStyle/>
          <a:p>
            <a:fld id="{618EC378-1D37-4C58-BB5C-30A1E3AA9EE0}" type="datetimeFigureOut">
              <a:rPr lang="en-US" smtClean="0"/>
              <a:t>4/28/2024</a:t>
            </a:fld>
            <a:endParaRPr lang="en-US" dirty="0"/>
          </a:p>
        </p:txBody>
      </p:sp>
      <p:sp>
        <p:nvSpPr>
          <p:cNvPr id="8" name="Footer Placeholder 7">
            <a:extLst>
              <a:ext uri="{FF2B5EF4-FFF2-40B4-BE49-F238E27FC236}">
                <a16:creationId xmlns:a16="http://schemas.microsoft.com/office/drawing/2014/main" id="{448CE302-BC7A-5D19-B792-F853BA5C98A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12DB9A6-634C-C52A-28A6-432C246337E9}"/>
              </a:ext>
            </a:extLst>
          </p:cNvPr>
          <p:cNvSpPr>
            <a:spLocks noGrp="1"/>
          </p:cNvSpPr>
          <p:nvPr>
            <p:ph type="sldNum" sz="quarter" idx="12"/>
          </p:nvPr>
        </p:nvSpPr>
        <p:spPr/>
        <p:txBody>
          <a:bodyPr/>
          <a:lstStyle/>
          <a:p>
            <a:fld id="{DA852902-2821-4F8B-9D45-247E9BEC526A}" type="slidenum">
              <a:rPr lang="en-US" smtClean="0"/>
              <a:t>‹#›</a:t>
            </a:fld>
            <a:endParaRPr lang="en-US" dirty="0"/>
          </a:p>
        </p:txBody>
      </p:sp>
    </p:spTree>
    <p:extLst>
      <p:ext uri="{BB962C8B-B14F-4D97-AF65-F5344CB8AC3E}">
        <p14:creationId xmlns:p14="http://schemas.microsoft.com/office/powerpoint/2010/main" val="16835117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2FC2-BED2-565A-7849-EC7D8BEB97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EE8784-A7C3-11C7-AAD1-F13E04E3B2FB}"/>
              </a:ext>
            </a:extLst>
          </p:cNvPr>
          <p:cNvSpPr>
            <a:spLocks noGrp="1"/>
          </p:cNvSpPr>
          <p:nvPr>
            <p:ph type="dt" sz="half" idx="10"/>
          </p:nvPr>
        </p:nvSpPr>
        <p:spPr/>
        <p:txBody>
          <a:bodyPr/>
          <a:lstStyle/>
          <a:p>
            <a:fld id="{618EC378-1D37-4C58-BB5C-30A1E3AA9EE0}" type="datetimeFigureOut">
              <a:rPr lang="en-US" smtClean="0"/>
              <a:t>4/28/2024</a:t>
            </a:fld>
            <a:endParaRPr lang="en-US" dirty="0"/>
          </a:p>
        </p:txBody>
      </p:sp>
      <p:sp>
        <p:nvSpPr>
          <p:cNvPr id="4" name="Footer Placeholder 3">
            <a:extLst>
              <a:ext uri="{FF2B5EF4-FFF2-40B4-BE49-F238E27FC236}">
                <a16:creationId xmlns:a16="http://schemas.microsoft.com/office/drawing/2014/main" id="{BBCA8541-EA50-29B0-9F40-707D3124D62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F78CC46-A665-0ABF-5DA0-19BD315D4A58}"/>
              </a:ext>
            </a:extLst>
          </p:cNvPr>
          <p:cNvSpPr>
            <a:spLocks noGrp="1"/>
          </p:cNvSpPr>
          <p:nvPr>
            <p:ph type="sldNum" sz="quarter" idx="12"/>
          </p:nvPr>
        </p:nvSpPr>
        <p:spPr/>
        <p:txBody>
          <a:bodyPr/>
          <a:lstStyle/>
          <a:p>
            <a:fld id="{DA852902-2821-4F8B-9D45-247E9BEC526A}" type="slidenum">
              <a:rPr lang="en-US" smtClean="0"/>
              <a:t>‹#›</a:t>
            </a:fld>
            <a:endParaRPr lang="en-US" dirty="0"/>
          </a:p>
        </p:txBody>
      </p:sp>
    </p:spTree>
    <p:extLst>
      <p:ext uri="{BB962C8B-B14F-4D97-AF65-F5344CB8AC3E}">
        <p14:creationId xmlns:p14="http://schemas.microsoft.com/office/powerpoint/2010/main" val="6349237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D8B20D-C4F2-C35A-6B91-61B845C79F83}"/>
              </a:ext>
            </a:extLst>
          </p:cNvPr>
          <p:cNvSpPr>
            <a:spLocks noGrp="1"/>
          </p:cNvSpPr>
          <p:nvPr>
            <p:ph type="dt" sz="half" idx="10"/>
          </p:nvPr>
        </p:nvSpPr>
        <p:spPr/>
        <p:txBody>
          <a:bodyPr/>
          <a:lstStyle/>
          <a:p>
            <a:fld id="{618EC378-1D37-4C58-BB5C-30A1E3AA9EE0}" type="datetimeFigureOut">
              <a:rPr lang="en-US" smtClean="0"/>
              <a:t>4/28/2024</a:t>
            </a:fld>
            <a:endParaRPr lang="en-US" dirty="0"/>
          </a:p>
        </p:txBody>
      </p:sp>
      <p:sp>
        <p:nvSpPr>
          <p:cNvPr id="3" name="Footer Placeholder 2">
            <a:extLst>
              <a:ext uri="{FF2B5EF4-FFF2-40B4-BE49-F238E27FC236}">
                <a16:creationId xmlns:a16="http://schemas.microsoft.com/office/drawing/2014/main" id="{FB818631-B9F6-3F11-95C0-5AB624299A9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F48F89A-44DC-8AEC-235C-23EBA9EAEEB2}"/>
              </a:ext>
            </a:extLst>
          </p:cNvPr>
          <p:cNvSpPr>
            <a:spLocks noGrp="1"/>
          </p:cNvSpPr>
          <p:nvPr>
            <p:ph type="sldNum" sz="quarter" idx="12"/>
          </p:nvPr>
        </p:nvSpPr>
        <p:spPr/>
        <p:txBody>
          <a:bodyPr/>
          <a:lstStyle/>
          <a:p>
            <a:fld id="{DA852902-2821-4F8B-9D45-247E9BEC526A}" type="slidenum">
              <a:rPr lang="en-US" smtClean="0"/>
              <a:t>‹#›</a:t>
            </a:fld>
            <a:endParaRPr lang="en-US" dirty="0"/>
          </a:p>
        </p:txBody>
      </p:sp>
    </p:spTree>
    <p:extLst>
      <p:ext uri="{BB962C8B-B14F-4D97-AF65-F5344CB8AC3E}">
        <p14:creationId xmlns:p14="http://schemas.microsoft.com/office/powerpoint/2010/main" val="6018134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3BA0A-BC35-7668-2966-C2693FA258C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E6C36D-D50E-89B4-E1ED-5AFDA92522D7}"/>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A1A328-5D2C-50C2-4106-0F0E75DEE49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591D34-F528-6F23-5E72-37A401D47C0E}"/>
              </a:ext>
            </a:extLst>
          </p:cNvPr>
          <p:cNvSpPr>
            <a:spLocks noGrp="1"/>
          </p:cNvSpPr>
          <p:nvPr>
            <p:ph type="dt" sz="half" idx="10"/>
          </p:nvPr>
        </p:nvSpPr>
        <p:spPr/>
        <p:txBody>
          <a:bodyPr/>
          <a:lstStyle/>
          <a:p>
            <a:fld id="{618EC378-1D37-4C58-BB5C-30A1E3AA9EE0}" type="datetimeFigureOut">
              <a:rPr lang="en-US" smtClean="0"/>
              <a:t>4/28/2024</a:t>
            </a:fld>
            <a:endParaRPr lang="en-US" dirty="0"/>
          </a:p>
        </p:txBody>
      </p:sp>
      <p:sp>
        <p:nvSpPr>
          <p:cNvPr id="6" name="Footer Placeholder 5">
            <a:extLst>
              <a:ext uri="{FF2B5EF4-FFF2-40B4-BE49-F238E27FC236}">
                <a16:creationId xmlns:a16="http://schemas.microsoft.com/office/drawing/2014/main" id="{EAA1A3B2-BE3B-0243-9293-EA8A600AF7D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4D9F6A5-E1F5-F4FE-2F0E-AAFCC105093D}"/>
              </a:ext>
            </a:extLst>
          </p:cNvPr>
          <p:cNvSpPr>
            <a:spLocks noGrp="1"/>
          </p:cNvSpPr>
          <p:nvPr>
            <p:ph type="sldNum" sz="quarter" idx="12"/>
          </p:nvPr>
        </p:nvSpPr>
        <p:spPr/>
        <p:txBody>
          <a:bodyPr/>
          <a:lstStyle/>
          <a:p>
            <a:fld id="{DA852902-2821-4F8B-9D45-247E9BEC526A}" type="slidenum">
              <a:rPr lang="en-US" smtClean="0"/>
              <a:t>‹#›</a:t>
            </a:fld>
            <a:endParaRPr lang="en-US" dirty="0"/>
          </a:p>
        </p:txBody>
      </p:sp>
    </p:spTree>
    <p:extLst>
      <p:ext uri="{BB962C8B-B14F-4D97-AF65-F5344CB8AC3E}">
        <p14:creationId xmlns:p14="http://schemas.microsoft.com/office/powerpoint/2010/main" val="6335318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BE3E5-3BD5-192B-9167-8873556B0DB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BBC7AA-4BA6-007F-8F42-54859A22FCF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38C7A52-CD84-04F1-7342-5A85F8AD167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49B401-1B6D-E473-7CA5-DD05AC8791CA}"/>
              </a:ext>
            </a:extLst>
          </p:cNvPr>
          <p:cNvSpPr>
            <a:spLocks noGrp="1"/>
          </p:cNvSpPr>
          <p:nvPr>
            <p:ph type="dt" sz="half" idx="10"/>
          </p:nvPr>
        </p:nvSpPr>
        <p:spPr/>
        <p:txBody>
          <a:bodyPr/>
          <a:lstStyle/>
          <a:p>
            <a:fld id="{618EC378-1D37-4C58-BB5C-30A1E3AA9EE0}" type="datetimeFigureOut">
              <a:rPr lang="en-US" smtClean="0"/>
              <a:t>4/28/2024</a:t>
            </a:fld>
            <a:endParaRPr lang="en-US" dirty="0"/>
          </a:p>
        </p:txBody>
      </p:sp>
      <p:sp>
        <p:nvSpPr>
          <p:cNvPr id="6" name="Footer Placeholder 5">
            <a:extLst>
              <a:ext uri="{FF2B5EF4-FFF2-40B4-BE49-F238E27FC236}">
                <a16:creationId xmlns:a16="http://schemas.microsoft.com/office/drawing/2014/main" id="{EF28C9F4-1B38-8D14-7D48-A83E71F8406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F3710AB-5C29-A2C5-A6C1-AC4F1A3BEF45}"/>
              </a:ext>
            </a:extLst>
          </p:cNvPr>
          <p:cNvSpPr>
            <a:spLocks noGrp="1"/>
          </p:cNvSpPr>
          <p:nvPr>
            <p:ph type="sldNum" sz="quarter" idx="12"/>
          </p:nvPr>
        </p:nvSpPr>
        <p:spPr/>
        <p:txBody>
          <a:bodyPr/>
          <a:lstStyle/>
          <a:p>
            <a:fld id="{DA852902-2821-4F8B-9D45-247E9BEC526A}" type="slidenum">
              <a:rPr lang="en-US" smtClean="0"/>
              <a:t>‹#›</a:t>
            </a:fld>
            <a:endParaRPr lang="en-US" dirty="0"/>
          </a:p>
        </p:txBody>
      </p:sp>
    </p:spTree>
    <p:extLst>
      <p:ext uri="{BB962C8B-B14F-4D97-AF65-F5344CB8AC3E}">
        <p14:creationId xmlns:p14="http://schemas.microsoft.com/office/powerpoint/2010/main" val="3270827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468313" y="475067"/>
            <a:ext cx="8211824" cy="4799381"/>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pic>
        <p:nvPicPr>
          <p:cNvPr id="3" name="Picture 2">
            <a:extLst>
              <a:ext uri="{FF2B5EF4-FFF2-40B4-BE49-F238E27FC236}">
                <a16:creationId xmlns:a16="http://schemas.microsoft.com/office/drawing/2014/main" id="{F6FBE66C-D5E3-C939-8ED5-2DE31F08672D}"/>
              </a:ext>
            </a:extLst>
          </p:cNvPr>
          <p:cNvPicPr>
            <a:picLocks noChangeAspect="1"/>
          </p:cNvPicPr>
          <p:nvPr userDrawn="1"/>
        </p:nvPicPr>
        <p:blipFill rotWithShape="1">
          <a:blip r:embed="rId3" cstate="email">
            <a:clrChange>
              <a:clrFrom>
                <a:srgbClr val="000000">
                  <a:alpha val="0"/>
                </a:srgbClr>
              </a:clrFrom>
              <a:clrTo>
                <a:srgbClr val="000000">
                  <a:alpha val="0"/>
                </a:srgbClr>
              </a:clrTo>
            </a:clrChange>
            <a:duotone>
              <a:prstClr val="black"/>
              <a:srgbClr val="D9C3A5">
                <a:tint val="50000"/>
                <a:satMod val="180000"/>
              </a:srgbClr>
            </a:duotone>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5940" r="10693"/>
          <a:stretch/>
        </p:blipFill>
        <p:spPr>
          <a:xfrm>
            <a:off x="1" y="2246791"/>
            <a:ext cx="9144000" cy="4611209"/>
          </a:xfrm>
          <a:prstGeom prst="rect">
            <a:avLst/>
          </a:prstGeom>
        </p:spPr>
      </p:pic>
    </p:spTree>
    <p:extLst>
      <p:ext uri="{BB962C8B-B14F-4D97-AF65-F5344CB8AC3E}">
        <p14:creationId xmlns:p14="http://schemas.microsoft.com/office/powerpoint/2010/main" val="19410507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2ABB5-C686-44F7-F857-564772389A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ABA8B7-A7EE-CA42-AFBD-9433432869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F0E2DD-F623-7CDA-88D7-0E635B76C258}"/>
              </a:ext>
            </a:extLst>
          </p:cNvPr>
          <p:cNvSpPr>
            <a:spLocks noGrp="1"/>
          </p:cNvSpPr>
          <p:nvPr>
            <p:ph type="dt" sz="half" idx="10"/>
          </p:nvPr>
        </p:nvSpPr>
        <p:spPr/>
        <p:txBody>
          <a:bodyPr/>
          <a:lstStyle/>
          <a:p>
            <a:fld id="{618EC378-1D37-4C58-BB5C-30A1E3AA9EE0}" type="datetimeFigureOut">
              <a:rPr lang="en-US" smtClean="0"/>
              <a:t>4/28/2024</a:t>
            </a:fld>
            <a:endParaRPr lang="en-US" dirty="0"/>
          </a:p>
        </p:txBody>
      </p:sp>
      <p:sp>
        <p:nvSpPr>
          <p:cNvPr id="5" name="Footer Placeholder 4">
            <a:extLst>
              <a:ext uri="{FF2B5EF4-FFF2-40B4-BE49-F238E27FC236}">
                <a16:creationId xmlns:a16="http://schemas.microsoft.com/office/drawing/2014/main" id="{C5E7BD70-A4A6-0171-F18B-595CCBB193D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6B05345-75DE-A895-CFA5-27F51A523834}"/>
              </a:ext>
            </a:extLst>
          </p:cNvPr>
          <p:cNvSpPr>
            <a:spLocks noGrp="1"/>
          </p:cNvSpPr>
          <p:nvPr>
            <p:ph type="sldNum" sz="quarter" idx="12"/>
          </p:nvPr>
        </p:nvSpPr>
        <p:spPr/>
        <p:txBody>
          <a:bodyPr/>
          <a:lstStyle/>
          <a:p>
            <a:fld id="{DA852902-2821-4F8B-9D45-247E9BEC526A}" type="slidenum">
              <a:rPr lang="en-US" smtClean="0"/>
              <a:t>‹#›</a:t>
            </a:fld>
            <a:endParaRPr lang="en-US" dirty="0"/>
          </a:p>
        </p:txBody>
      </p:sp>
    </p:spTree>
    <p:extLst>
      <p:ext uri="{BB962C8B-B14F-4D97-AF65-F5344CB8AC3E}">
        <p14:creationId xmlns:p14="http://schemas.microsoft.com/office/powerpoint/2010/main" val="22473271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582794-F0D9-8B1D-A4DC-AA2C9FFF1352}"/>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1C0E87-2737-41F0-7EEC-9983C67E2749}"/>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9CF723-B2D2-56B6-3E64-DFE772D85313}"/>
              </a:ext>
            </a:extLst>
          </p:cNvPr>
          <p:cNvSpPr>
            <a:spLocks noGrp="1"/>
          </p:cNvSpPr>
          <p:nvPr>
            <p:ph type="dt" sz="half" idx="10"/>
          </p:nvPr>
        </p:nvSpPr>
        <p:spPr/>
        <p:txBody>
          <a:bodyPr/>
          <a:lstStyle/>
          <a:p>
            <a:fld id="{618EC378-1D37-4C58-BB5C-30A1E3AA9EE0}" type="datetimeFigureOut">
              <a:rPr lang="en-US" smtClean="0"/>
              <a:t>4/28/2024</a:t>
            </a:fld>
            <a:endParaRPr lang="en-US" dirty="0"/>
          </a:p>
        </p:txBody>
      </p:sp>
      <p:sp>
        <p:nvSpPr>
          <p:cNvPr id="5" name="Footer Placeholder 4">
            <a:extLst>
              <a:ext uri="{FF2B5EF4-FFF2-40B4-BE49-F238E27FC236}">
                <a16:creationId xmlns:a16="http://schemas.microsoft.com/office/drawing/2014/main" id="{FC9211AC-8712-B5E8-CBB3-82855B122A2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2029649-1343-4177-F7A9-204102E4FDB2}"/>
              </a:ext>
            </a:extLst>
          </p:cNvPr>
          <p:cNvSpPr>
            <a:spLocks noGrp="1"/>
          </p:cNvSpPr>
          <p:nvPr>
            <p:ph type="sldNum" sz="quarter" idx="12"/>
          </p:nvPr>
        </p:nvSpPr>
        <p:spPr/>
        <p:txBody>
          <a:bodyPr/>
          <a:lstStyle/>
          <a:p>
            <a:fld id="{DA852902-2821-4F8B-9D45-247E9BEC526A}" type="slidenum">
              <a:rPr lang="en-US" smtClean="0"/>
              <a:t>‹#›</a:t>
            </a:fld>
            <a:endParaRPr lang="en-US" dirty="0"/>
          </a:p>
        </p:txBody>
      </p:sp>
    </p:spTree>
    <p:extLst>
      <p:ext uri="{BB962C8B-B14F-4D97-AF65-F5344CB8AC3E}">
        <p14:creationId xmlns:p14="http://schemas.microsoft.com/office/powerpoint/2010/main" val="13384556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4870F-C39E-948B-9697-148C0F718855}"/>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CA9893-2B96-4D22-6CC0-E8D2589DB1A1}"/>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5100A6-A9E2-F9EF-493D-13B7FF840ABB}"/>
              </a:ext>
            </a:extLst>
          </p:cNvPr>
          <p:cNvSpPr>
            <a:spLocks noGrp="1"/>
          </p:cNvSpPr>
          <p:nvPr>
            <p:ph type="dt" sz="half" idx="10"/>
          </p:nvPr>
        </p:nvSpPr>
        <p:spPr/>
        <p:txBody>
          <a:bodyPr/>
          <a:lstStyle/>
          <a:p>
            <a:fld id="{9080BD55-2CE6-40D8-B0AE-B7F14B9EF1D5}" type="datetimeFigureOut">
              <a:rPr lang="en-US" smtClean="0"/>
              <a:t>4/28/2024</a:t>
            </a:fld>
            <a:endParaRPr lang="en-US" dirty="0"/>
          </a:p>
        </p:txBody>
      </p:sp>
      <p:sp>
        <p:nvSpPr>
          <p:cNvPr id="5" name="Footer Placeholder 4">
            <a:extLst>
              <a:ext uri="{FF2B5EF4-FFF2-40B4-BE49-F238E27FC236}">
                <a16:creationId xmlns:a16="http://schemas.microsoft.com/office/drawing/2014/main" id="{8694994E-5848-4736-1071-AD6A8E4A75E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328808F-B4C6-229C-FE97-518B6D62A02C}"/>
              </a:ext>
            </a:extLst>
          </p:cNvPr>
          <p:cNvSpPr>
            <a:spLocks noGrp="1"/>
          </p:cNvSpPr>
          <p:nvPr>
            <p:ph type="sldNum" sz="quarter" idx="12"/>
          </p:nvPr>
        </p:nvSpPr>
        <p:spPr/>
        <p:txBody>
          <a:bodyPr/>
          <a:lstStyle/>
          <a:p>
            <a:fld id="{FE950D03-5F0B-477A-B09E-2972D116A54C}" type="slidenum">
              <a:rPr lang="en-US" smtClean="0"/>
              <a:t>‹#›</a:t>
            </a:fld>
            <a:endParaRPr lang="en-US" dirty="0"/>
          </a:p>
        </p:txBody>
      </p:sp>
    </p:spTree>
    <p:extLst>
      <p:ext uri="{BB962C8B-B14F-4D97-AF65-F5344CB8AC3E}">
        <p14:creationId xmlns:p14="http://schemas.microsoft.com/office/powerpoint/2010/main" val="24019273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0E19A-A3CB-AD0A-D616-FB3EC8AB88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D0677E-0047-1D63-0F03-89E5976960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18C1C9-58D2-6313-1084-18FA7C329C8E}"/>
              </a:ext>
            </a:extLst>
          </p:cNvPr>
          <p:cNvSpPr>
            <a:spLocks noGrp="1"/>
          </p:cNvSpPr>
          <p:nvPr>
            <p:ph type="dt" sz="half" idx="10"/>
          </p:nvPr>
        </p:nvSpPr>
        <p:spPr/>
        <p:txBody>
          <a:bodyPr/>
          <a:lstStyle/>
          <a:p>
            <a:fld id="{9080BD55-2CE6-40D8-B0AE-B7F14B9EF1D5}" type="datetimeFigureOut">
              <a:rPr lang="en-US" smtClean="0"/>
              <a:t>4/28/2024</a:t>
            </a:fld>
            <a:endParaRPr lang="en-US" dirty="0"/>
          </a:p>
        </p:txBody>
      </p:sp>
      <p:sp>
        <p:nvSpPr>
          <p:cNvPr id="5" name="Footer Placeholder 4">
            <a:extLst>
              <a:ext uri="{FF2B5EF4-FFF2-40B4-BE49-F238E27FC236}">
                <a16:creationId xmlns:a16="http://schemas.microsoft.com/office/drawing/2014/main" id="{CB0CABC4-F5EC-F33C-4CC4-B36D882CAA9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73700D9-1E17-9098-2EAD-C6C9CC6D7445}"/>
              </a:ext>
            </a:extLst>
          </p:cNvPr>
          <p:cNvSpPr>
            <a:spLocks noGrp="1"/>
          </p:cNvSpPr>
          <p:nvPr>
            <p:ph type="sldNum" sz="quarter" idx="12"/>
          </p:nvPr>
        </p:nvSpPr>
        <p:spPr/>
        <p:txBody>
          <a:bodyPr/>
          <a:lstStyle/>
          <a:p>
            <a:fld id="{FE950D03-5F0B-477A-B09E-2972D116A54C}" type="slidenum">
              <a:rPr lang="en-US" smtClean="0"/>
              <a:t>‹#›</a:t>
            </a:fld>
            <a:endParaRPr lang="en-US" dirty="0"/>
          </a:p>
        </p:txBody>
      </p:sp>
    </p:spTree>
    <p:extLst>
      <p:ext uri="{BB962C8B-B14F-4D97-AF65-F5344CB8AC3E}">
        <p14:creationId xmlns:p14="http://schemas.microsoft.com/office/powerpoint/2010/main" val="34303604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4F7D3-3423-2051-BBCD-41F811BF30D7}"/>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CE7208-7393-DC05-60D7-C20F527F0561}"/>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E10020-7F35-6158-2DC7-A7050F0EF92D}"/>
              </a:ext>
            </a:extLst>
          </p:cNvPr>
          <p:cNvSpPr>
            <a:spLocks noGrp="1"/>
          </p:cNvSpPr>
          <p:nvPr>
            <p:ph type="dt" sz="half" idx="10"/>
          </p:nvPr>
        </p:nvSpPr>
        <p:spPr/>
        <p:txBody>
          <a:bodyPr/>
          <a:lstStyle/>
          <a:p>
            <a:fld id="{9080BD55-2CE6-40D8-B0AE-B7F14B9EF1D5}" type="datetimeFigureOut">
              <a:rPr lang="en-US" smtClean="0"/>
              <a:t>4/28/2024</a:t>
            </a:fld>
            <a:endParaRPr lang="en-US" dirty="0"/>
          </a:p>
        </p:txBody>
      </p:sp>
      <p:sp>
        <p:nvSpPr>
          <p:cNvPr id="5" name="Footer Placeholder 4">
            <a:extLst>
              <a:ext uri="{FF2B5EF4-FFF2-40B4-BE49-F238E27FC236}">
                <a16:creationId xmlns:a16="http://schemas.microsoft.com/office/drawing/2014/main" id="{30B2EBCF-A530-0F2E-4B21-D929D29E9B3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EC68947-C221-E7C1-2B22-4B5DE95CB008}"/>
              </a:ext>
            </a:extLst>
          </p:cNvPr>
          <p:cNvSpPr>
            <a:spLocks noGrp="1"/>
          </p:cNvSpPr>
          <p:nvPr>
            <p:ph type="sldNum" sz="quarter" idx="12"/>
          </p:nvPr>
        </p:nvSpPr>
        <p:spPr/>
        <p:txBody>
          <a:bodyPr/>
          <a:lstStyle/>
          <a:p>
            <a:fld id="{FE950D03-5F0B-477A-B09E-2972D116A54C}" type="slidenum">
              <a:rPr lang="en-US" smtClean="0"/>
              <a:t>‹#›</a:t>
            </a:fld>
            <a:endParaRPr lang="en-US" dirty="0"/>
          </a:p>
        </p:txBody>
      </p:sp>
    </p:spTree>
    <p:extLst>
      <p:ext uri="{BB962C8B-B14F-4D97-AF65-F5344CB8AC3E}">
        <p14:creationId xmlns:p14="http://schemas.microsoft.com/office/powerpoint/2010/main" val="42024071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5B949-5D8E-8276-0E7D-5429CF1000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00014-2D4E-EE38-7235-8D16D2589B3A}"/>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567FF0-1955-B944-1BDD-488A85E3116D}"/>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53551E-0816-6B4F-F3A5-180B88D14E5B}"/>
              </a:ext>
            </a:extLst>
          </p:cNvPr>
          <p:cNvSpPr>
            <a:spLocks noGrp="1"/>
          </p:cNvSpPr>
          <p:nvPr>
            <p:ph type="dt" sz="half" idx="10"/>
          </p:nvPr>
        </p:nvSpPr>
        <p:spPr/>
        <p:txBody>
          <a:bodyPr/>
          <a:lstStyle/>
          <a:p>
            <a:fld id="{9080BD55-2CE6-40D8-B0AE-B7F14B9EF1D5}" type="datetimeFigureOut">
              <a:rPr lang="en-US" smtClean="0"/>
              <a:t>4/28/2024</a:t>
            </a:fld>
            <a:endParaRPr lang="en-US" dirty="0"/>
          </a:p>
        </p:txBody>
      </p:sp>
      <p:sp>
        <p:nvSpPr>
          <p:cNvPr id="6" name="Footer Placeholder 5">
            <a:extLst>
              <a:ext uri="{FF2B5EF4-FFF2-40B4-BE49-F238E27FC236}">
                <a16:creationId xmlns:a16="http://schemas.microsoft.com/office/drawing/2014/main" id="{7C81E850-F07A-64C3-DC18-8BBEEBA5517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674A212-D4CE-A643-CDE3-2F66AD58C6BD}"/>
              </a:ext>
            </a:extLst>
          </p:cNvPr>
          <p:cNvSpPr>
            <a:spLocks noGrp="1"/>
          </p:cNvSpPr>
          <p:nvPr>
            <p:ph type="sldNum" sz="quarter" idx="12"/>
          </p:nvPr>
        </p:nvSpPr>
        <p:spPr/>
        <p:txBody>
          <a:bodyPr/>
          <a:lstStyle/>
          <a:p>
            <a:fld id="{FE950D03-5F0B-477A-B09E-2972D116A54C}" type="slidenum">
              <a:rPr lang="en-US" smtClean="0"/>
              <a:t>‹#›</a:t>
            </a:fld>
            <a:endParaRPr lang="en-US" dirty="0"/>
          </a:p>
        </p:txBody>
      </p:sp>
    </p:spTree>
    <p:extLst>
      <p:ext uri="{BB962C8B-B14F-4D97-AF65-F5344CB8AC3E}">
        <p14:creationId xmlns:p14="http://schemas.microsoft.com/office/powerpoint/2010/main" val="6461019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A9E0A-B726-AE0E-72F6-06146D70D8F8}"/>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19C55E-8A56-DA54-41F4-24DDBEBC0063}"/>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1AAFEE-EC4F-F233-C72C-88383E750649}"/>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FFF501-A2CB-5741-6526-6C0F35FC8A0D}"/>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01EA2A-F53F-7ADD-B399-F77B189616C1}"/>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F71CA5-1362-5EB7-3465-C07960AADA38}"/>
              </a:ext>
            </a:extLst>
          </p:cNvPr>
          <p:cNvSpPr>
            <a:spLocks noGrp="1"/>
          </p:cNvSpPr>
          <p:nvPr>
            <p:ph type="dt" sz="half" idx="10"/>
          </p:nvPr>
        </p:nvSpPr>
        <p:spPr/>
        <p:txBody>
          <a:bodyPr/>
          <a:lstStyle/>
          <a:p>
            <a:fld id="{9080BD55-2CE6-40D8-B0AE-B7F14B9EF1D5}" type="datetimeFigureOut">
              <a:rPr lang="en-US" smtClean="0"/>
              <a:t>4/28/2024</a:t>
            </a:fld>
            <a:endParaRPr lang="en-US" dirty="0"/>
          </a:p>
        </p:txBody>
      </p:sp>
      <p:sp>
        <p:nvSpPr>
          <p:cNvPr id="8" name="Footer Placeholder 7">
            <a:extLst>
              <a:ext uri="{FF2B5EF4-FFF2-40B4-BE49-F238E27FC236}">
                <a16:creationId xmlns:a16="http://schemas.microsoft.com/office/drawing/2014/main" id="{4F7E6DA1-0CAA-B6F0-A42C-E817C25CA1B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DEF16D9-16BF-4C56-FE16-6A3476269526}"/>
              </a:ext>
            </a:extLst>
          </p:cNvPr>
          <p:cNvSpPr>
            <a:spLocks noGrp="1"/>
          </p:cNvSpPr>
          <p:nvPr>
            <p:ph type="sldNum" sz="quarter" idx="12"/>
          </p:nvPr>
        </p:nvSpPr>
        <p:spPr/>
        <p:txBody>
          <a:bodyPr/>
          <a:lstStyle/>
          <a:p>
            <a:fld id="{FE950D03-5F0B-477A-B09E-2972D116A54C}" type="slidenum">
              <a:rPr lang="en-US" smtClean="0"/>
              <a:t>‹#›</a:t>
            </a:fld>
            <a:endParaRPr lang="en-US" dirty="0"/>
          </a:p>
        </p:txBody>
      </p:sp>
    </p:spTree>
    <p:extLst>
      <p:ext uri="{BB962C8B-B14F-4D97-AF65-F5344CB8AC3E}">
        <p14:creationId xmlns:p14="http://schemas.microsoft.com/office/powerpoint/2010/main" val="20335237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E6D11-CF60-EF6D-352F-0D0477F80D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B493F7-58A3-2F03-A9DE-4139500C3EC8}"/>
              </a:ext>
            </a:extLst>
          </p:cNvPr>
          <p:cNvSpPr>
            <a:spLocks noGrp="1"/>
          </p:cNvSpPr>
          <p:nvPr>
            <p:ph type="dt" sz="half" idx="10"/>
          </p:nvPr>
        </p:nvSpPr>
        <p:spPr/>
        <p:txBody>
          <a:bodyPr/>
          <a:lstStyle/>
          <a:p>
            <a:fld id="{9080BD55-2CE6-40D8-B0AE-B7F14B9EF1D5}" type="datetimeFigureOut">
              <a:rPr lang="en-US" smtClean="0"/>
              <a:t>4/28/2024</a:t>
            </a:fld>
            <a:endParaRPr lang="en-US" dirty="0"/>
          </a:p>
        </p:txBody>
      </p:sp>
      <p:sp>
        <p:nvSpPr>
          <p:cNvPr id="4" name="Footer Placeholder 3">
            <a:extLst>
              <a:ext uri="{FF2B5EF4-FFF2-40B4-BE49-F238E27FC236}">
                <a16:creationId xmlns:a16="http://schemas.microsoft.com/office/drawing/2014/main" id="{7FB00CB5-3A46-C011-DC22-4D0C12E401D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DE0ED39-4412-FB85-F226-D1F17D716F7B}"/>
              </a:ext>
            </a:extLst>
          </p:cNvPr>
          <p:cNvSpPr>
            <a:spLocks noGrp="1"/>
          </p:cNvSpPr>
          <p:nvPr>
            <p:ph type="sldNum" sz="quarter" idx="12"/>
          </p:nvPr>
        </p:nvSpPr>
        <p:spPr/>
        <p:txBody>
          <a:bodyPr/>
          <a:lstStyle/>
          <a:p>
            <a:fld id="{FE950D03-5F0B-477A-B09E-2972D116A54C}" type="slidenum">
              <a:rPr lang="en-US" smtClean="0"/>
              <a:t>‹#›</a:t>
            </a:fld>
            <a:endParaRPr lang="en-US" dirty="0"/>
          </a:p>
        </p:txBody>
      </p:sp>
    </p:spTree>
    <p:extLst>
      <p:ext uri="{BB962C8B-B14F-4D97-AF65-F5344CB8AC3E}">
        <p14:creationId xmlns:p14="http://schemas.microsoft.com/office/powerpoint/2010/main" val="10507927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F69431-E299-EE8E-6965-DB7CC40D052F}"/>
              </a:ext>
            </a:extLst>
          </p:cNvPr>
          <p:cNvSpPr>
            <a:spLocks noGrp="1"/>
          </p:cNvSpPr>
          <p:nvPr>
            <p:ph type="dt" sz="half" idx="10"/>
          </p:nvPr>
        </p:nvSpPr>
        <p:spPr/>
        <p:txBody>
          <a:bodyPr/>
          <a:lstStyle/>
          <a:p>
            <a:fld id="{9080BD55-2CE6-40D8-B0AE-B7F14B9EF1D5}" type="datetimeFigureOut">
              <a:rPr lang="en-US" smtClean="0"/>
              <a:t>4/28/2024</a:t>
            </a:fld>
            <a:endParaRPr lang="en-US" dirty="0"/>
          </a:p>
        </p:txBody>
      </p:sp>
      <p:sp>
        <p:nvSpPr>
          <p:cNvPr id="3" name="Footer Placeholder 2">
            <a:extLst>
              <a:ext uri="{FF2B5EF4-FFF2-40B4-BE49-F238E27FC236}">
                <a16:creationId xmlns:a16="http://schemas.microsoft.com/office/drawing/2014/main" id="{534AAC23-41E2-2D69-5981-9747F8299ED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40B72BA-BC78-A481-F649-C61AEACB583C}"/>
              </a:ext>
            </a:extLst>
          </p:cNvPr>
          <p:cNvSpPr>
            <a:spLocks noGrp="1"/>
          </p:cNvSpPr>
          <p:nvPr>
            <p:ph type="sldNum" sz="quarter" idx="12"/>
          </p:nvPr>
        </p:nvSpPr>
        <p:spPr/>
        <p:txBody>
          <a:bodyPr/>
          <a:lstStyle/>
          <a:p>
            <a:fld id="{FE950D03-5F0B-477A-B09E-2972D116A54C}" type="slidenum">
              <a:rPr lang="en-US" smtClean="0"/>
              <a:t>‹#›</a:t>
            </a:fld>
            <a:endParaRPr lang="en-US" dirty="0"/>
          </a:p>
        </p:txBody>
      </p:sp>
    </p:spTree>
    <p:extLst>
      <p:ext uri="{BB962C8B-B14F-4D97-AF65-F5344CB8AC3E}">
        <p14:creationId xmlns:p14="http://schemas.microsoft.com/office/powerpoint/2010/main" val="41927455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13A62-5752-6812-D7FA-BF9DF732392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C11B0E-A97D-7E04-15C8-6BA17EFC665F}"/>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2CAFE9-1B79-D0A8-EB8A-296668E88CF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1A0C-6485-F470-B042-81DBAF6FF70E}"/>
              </a:ext>
            </a:extLst>
          </p:cNvPr>
          <p:cNvSpPr>
            <a:spLocks noGrp="1"/>
          </p:cNvSpPr>
          <p:nvPr>
            <p:ph type="dt" sz="half" idx="10"/>
          </p:nvPr>
        </p:nvSpPr>
        <p:spPr/>
        <p:txBody>
          <a:bodyPr/>
          <a:lstStyle/>
          <a:p>
            <a:fld id="{9080BD55-2CE6-40D8-B0AE-B7F14B9EF1D5}" type="datetimeFigureOut">
              <a:rPr lang="en-US" smtClean="0"/>
              <a:t>4/28/2024</a:t>
            </a:fld>
            <a:endParaRPr lang="en-US" dirty="0"/>
          </a:p>
        </p:txBody>
      </p:sp>
      <p:sp>
        <p:nvSpPr>
          <p:cNvPr id="6" name="Footer Placeholder 5">
            <a:extLst>
              <a:ext uri="{FF2B5EF4-FFF2-40B4-BE49-F238E27FC236}">
                <a16:creationId xmlns:a16="http://schemas.microsoft.com/office/drawing/2014/main" id="{C89A9093-1374-0C1C-16D3-EF844F5B1D8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3F61120-61D9-ED87-B48A-E5746A3B8BE9}"/>
              </a:ext>
            </a:extLst>
          </p:cNvPr>
          <p:cNvSpPr>
            <a:spLocks noGrp="1"/>
          </p:cNvSpPr>
          <p:nvPr>
            <p:ph type="sldNum" sz="quarter" idx="12"/>
          </p:nvPr>
        </p:nvSpPr>
        <p:spPr/>
        <p:txBody>
          <a:bodyPr/>
          <a:lstStyle/>
          <a:p>
            <a:fld id="{FE950D03-5F0B-477A-B09E-2972D116A54C}" type="slidenum">
              <a:rPr lang="en-US" smtClean="0"/>
              <a:t>‹#›</a:t>
            </a:fld>
            <a:endParaRPr lang="en-US" dirty="0"/>
          </a:p>
        </p:txBody>
      </p:sp>
    </p:spTree>
    <p:extLst>
      <p:ext uri="{BB962C8B-B14F-4D97-AF65-F5344CB8AC3E}">
        <p14:creationId xmlns:p14="http://schemas.microsoft.com/office/powerpoint/2010/main" val="3562028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468313" y="475067"/>
            <a:ext cx="8211824" cy="4799381"/>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6304006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FAEE8-6EA1-3F9B-83AA-2983EF0EBAB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A4617FF-FDC8-43C2-2897-8CF21549C3D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195DB9F-C91D-24DA-A12C-4FC506AF30E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F3C0E3-B56E-68EB-8991-FCF4C0FBBF41}"/>
              </a:ext>
            </a:extLst>
          </p:cNvPr>
          <p:cNvSpPr>
            <a:spLocks noGrp="1"/>
          </p:cNvSpPr>
          <p:nvPr>
            <p:ph type="dt" sz="half" idx="10"/>
          </p:nvPr>
        </p:nvSpPr>
        <p:spPr/>
        <p:txBody>
          <a:bodyPr/>
          <a:lstStyle/>
          <a:p>
            <a:fld id="{9080BD55-2CE6-40D8-B0AE-B7F14B9EF1D5}" type="datetimeFigureOut">
              <a:rPr lang="en-US" smtClean="0"/>
              <a:t>4/28/2024</a:t>
            </a:fld>
            <a:endParaRPr lang="en-US" dirty="0"/>
          </a:p>
        </p:txBody>
      </p:sp>
      <p:sp>
        <p:nvSpPr>
          <p:cNvPr id="6" name="Footer Placeholder 5">
            <a:extLst>
              <a:ext uri="{FF2B5EF4-FFF2-40B4-BE49-F238E27FC236}">
                <a16:creationId xmlns:a16="http://schemas.microsoft.com/office/drawing/2014/main" id="{29D3F5C0-4442-9978-506C-BE98175FD5D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0577B63-423A-0F86-9130-81AD0E78EE97}"/>
              </a:ext>
            </a:extLst>
          </p:cNvPr>
          <p:cNvSpPr>
            <a:spLocks noGrp="1"/>
          </p:cNvSpPr>
          <p:nvPr>
            <p:ph type="sldNum" sz="quarter" idx="12"/>
          </p:nvPr>
        </p:nvSpPr>
        <p:spPr/>
        <p:txBody>
          <a:bodyPr/>
          <a:lstStyle/>
          <a:p>
            <a:fld id="{FE950D03-5F0B-477A-B09E-2972D116A54C}" type="slidenum">
              <a:rPr lang="en-US" smtClean="0"/>
              <a:t>‹#›</a:t>
            </a:fld>
            <a:endParaRPr lang="en-US" dirty="0"/>
          </a:p>
        </p:txBody>
      </p:sp>
    </p:spTree>
    <p:extLst>
      <p:ext uri="{BB962C8B-B14F-4D97-AF65-F5344CB8AC3E}">
        <p14:creationId xmlns:p14="http://schemas.microsoft.com/office/powerpoint/2010/main" val="38522794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E8872-525E-D782-2467-0852E256AE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7CA865-4638-D4AA-DA8B-3442CCA0D3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F9EB10-43DA-AC0C-D6DC-03F18B39455D}"/>
              </a:ext>
            </a:extLst>
          </p:cNvPr>
          <p:cNvSpPr>
            <a:spLocks noGrp="1"/>
          </p:cNvSpPr>
          <p:nvPr>
            <p:ph type="dt" sz="half" idx="10"/>
          </p:nvPr>
        </p:nvSpPr>
        <p:spPr/>
        <p:txBody>
          <a:bodyPr/>
          <a:lstStyle/>
          <a:p>
            <a:fld id="{9080BD55-2CE6-40D8-B0AE-B7F14B9EF1D5}" type="datetimeFigureOut">
              <a:rPr lang="en-US" smtClean="0"/>
              <a:t>4/28/2024</a:t>
            </a:fld>
            <a:endParaRPr lang="en-US" dirty="0"/>
          </a:p>
        </p:txBody>
      </p:sp>
      <p:sp>
        <p:nvSpPr>
          <p:cNvPr id="5" name="Footer Placeholder 4">
            <a:extLst>
              <a:ext uri="{FF2B5EF4-FFF2-40B4-BE49-F238E27FC236}">
                <a16:creationId xmlns:a16="http://schemas.microsoft.com/office/drawing/2014/main" id="{B15DAB9E-F8C7-E67C-EE79-8A0582CA428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3E5C8C0-8E5A-8F84-6BF2-211370588C02}"/>
              </a:ext>
            </a:extLst>
          </p:cNvPr>
          <p:cNvSpPr>
            <a:spLocks noGrp="1"/>
          </p:cNvSpPr>
          <p:nvPr>
            <p:ph type="sldNum" sz="quarter" idx="12"/>
          </p:nvPr>
        </p:nvSpPr>
        <p:spPr/>
        <p:txBody>
          <a:bodyPr/>
          <a:lstStyle/>
          <a:p>
            <a:fld id="{FE950D03-5F0B-477A-B09E-2972D116A54C}" type="slidenum">
              <a:rPr lang="en-US" smtClean="0"/>
              <a:t>‹#›</a:t>
            </a:fld>
            <a:endParaRPr lang="en-US" dirty="0"/>
          </a:p>
        </p:txBody>
      </p:sp>
    </p:spTree>
    <p:extLst>
      <p:ext uri="{BB962C8B-B14F-4D97-AF65-F5344CB8AC3E}">
        <p14:creationId xmlns:p14="http://schemas.microsoft.com/office/powerpoint/2010/main" val="14360196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0DF3BB-09DC-BEBB-EBAE-B98A9457DF2C}"/>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C562EE-A182-08D5-0797-F9A589AF5341}"/>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81407-F0A4-8BA9-0E49-A945EB1CE57A}"/>
              </a:ext>
            </a:extLst>
          </p:cNvPr>
          <p:cNvSpPr>
            <a:spLocks noGrp="1"/>
          </p:cNvSpPr>
          <p:nvPr>
            <p:ph type="dt" sz="half" idx="10"/>
          </p:nvPr>
        </p:nvSpPr>
        <p:spPr/>
        <p:txBody>
          <a:bodyPr/>
          <a:lstStyle/>
          <a:p>
            <a:fld id="{9080BD55-2CE6-40D8-B0AE-B7F14B9EF1D5}" type="datetimeFigureOut">
              <a:rPr lang="en-US" smtClean="0"/>
              <a:t>4/28/2024</a:t>
            </a:fld>
            <a:endParaRPr lang="en-US" dirty="0"/>
          </a:p>
        </p:txBody>
      </p:sp>
      <p:sp>
        <p:nvSpPr>
          <p:cNvPr id="5" name="Footer Placeholder 4">
            <a:extLst>
              <a:ext uri="{FF2B5EF4-FFF2-40B4-BE49-F238E27FC236}">
                <a16:creationId xmlns:a16="http://schemas.microsoft.com/office/drawing/2014/main" id="{D553D760-5BC4-3200-45FB-D473911C5DA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6B29A9F-D096-A480-6142-07729E64834A}"/>
              </a:ext>
            </a:extLst>
          </p:cNvPr>
          <p:cNvSpPr>
            <a:spLocks noGrp="1"/>
          </p:cNvSpPr>
          <p:nvPr>
            <p:ph type="sldNum" sz="quarter" idx="12"/>
          </p:nvPr>
        </p:nvSpPr>
        <p:spPr/>
        <p:txBody>
          <a:bodyPr/>
          <a:lstStyle/>
          <a:p>
            <a:fld id="{FE950D03-5F0B-477A-B09E-2972D116A54C}" type="slidenum">
              <a:rPr lang="en-US" smtClean="0"/>
              <a:t>‹#›</a:t>
            </a:fld>
            <a:endParaRPr lang="en-US" dirty="0"/>
          </a:p>
        </p:txBody>
      </p:sp>
    </p:spTree>
    <p:extLst>
      <p:ext uri="{BB962C8B-B14F-4D97-AF65-F5344CB8AC3E}">
        <p14:creationId xmlns:p14="http://schemas.microsoft.com/office/powerpoint/2010/main" val="30289098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4870F-C39E-948B-9697-148C0F718855}"/>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CA9893-2B96-4D22-6CC0-E8D2589DB1A1}"/>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5100A6-A9E2-F9EF-493D-13B7FF840ABB}"/>
              </a:ext>
            </a:extLst>
          </p:cNvPr>
          <p:cNvSpPr>
            <a:spLocks noGrp="1"/>
          </p:cNvSpPr>
          <p:nvPr>
            <p:ph type="dt" sz="half" idx="10"/>
          </p:nvPr>
        </p:nvSpPr>
        <p:spPr/>
        <p:txBody>
          <a:bodyPr/>
          <a:lstStyle/>
          <a:p>
            <a:fld id="{9080BD55-2CE6-40D8-B0AE-B7F14B9EF1D5}" type="datetimeFigureOut">
              <a:rPr lang="en-US" smtClean="0"/>
              <a:t>4/28/2024</a:t>
            </a:fld>
            <a:endParaRPr lang="en-US" dirty="0"/>
          </a:p>
        </p:txBody>
      </p:sp>
      <p:sp>
        <p:nvSpPr>
          <p:cNvPr id="5" name="Footer Placeholder 4">
            <a:extLst>
              <a:ext uri="{FF2B5EF4-FFF2-40B4-BE49-F238E27FC236}">
                <a16:creationId xmlns:a16="http://schemas.microsoft.com/office/drawing/2014/main" id="{8694994E-5848-4736-1071-AD6A8E4A75E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328808F-B4C6-229C-FE97-518B6D62A02C}"/>
              </a:ext>
            </a:extLst>
          </p:cNvPr>
          <p:cNvSpPr>
            <a:spLocks noGrp="1"/>
          </p:cNvSpPr>
          <p:nvPr>
            <p:ph type="sldNum" sz="quarter" idx="12"/>
          </p:nvPr>
        </p:nvSpPr>
        <p:spPr/>
        <p:txBody>
          <a:bodyPr/>
          <a:lstStyle/>
          <a:p>
            <a:fld id="{FE950D03-5F0B-477A-B09E-2972D116A54C}" type="slidenum">
              <a:rPr lang="en-US" smtClean="0"/>
              <a:t>‹#›</a:t>
            </a:fld>
            <a:endParaRPr lang="en-US" dirty="0"/>
          </a:p>
        </p:txBody>
      </p:sp>
    </p:spTree>
    <p:extLst>
      <p:ext uri="{BB962C8B-B14F-4D97-AF65-F5344CB8AC3E}">
        <p14:creationId xmlns:p14="http://schemas.microsoft.com/office/powerpoint/2010/main" val="22453085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0E19A-A3CB-AD0A-D616-FB3EC8AB88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D0677E-0047-1D63-0F03-89E5976960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18C1C9-58D2-6313-1084-18FA7C329C8E}"/>
              </a:ext>
            </a:extLst>
          </p:cNvPr>
          <p:cNvSpPr>
            <a:spLocks noGrp="1"/>
          </p:cNvSpPr>
          <p:nvPr>
            <p:ph type="dt" sz="half" idx="10"/>
          </p:nvPr>
        </p:nvSpPr>
        <p:spPr/>
        <p:txBody>
          <a:bodyPr/>
          <a:lstStyle/>
          <a:p>
            <a:fld id="{9080BD55-2CE6-40D8-B0AE-B7F14B9EF1D5}" type="datetimeFigureOut">
              <a:rPr lang="en-US" smtClean="0"/>
              <a:t>4/28/2024</a:t>
            </a:fld>
            <a:endParaRPr lang="en-US" dirty="0"/>
          </a:p>
        </p:txBody>
      </p:sp>
      <p:sp>
        <p:nvSpPr>
          <p:cNvPr id="5" name="Footer Placeholder 4">
            <a:extLst>
              <a:ext uri="{FF2B5EF4-FFF2-40B4-BE49-F238E27FC236}">
                <a16:creationId xmlns:a16="http://schemas.microsoft.com/office/drawing/2014/main" id="{CB0CABC4-F5EC-F33C-4CC4-B36D882CAA9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73700D9-1E17-9098-2EAD-C6C9CC6D7445}"/>
              </a:ext>
            </a:extLst>
          </p:cNvPr>
          <p:cNvSpPr>
            <a:spLocks noGrp="1"/>
          </p:cNvSpPr>
          <p:nvPr>
            <p:ph type="sldNum" sz="quarter" idx="12"/>
          </p:nvPr>
        </p:nvSpPr>
        <p:spPr/>
        <p:txBody>
          <a:bodyPr/>
          <a:lstStyle/>
          <a:p>
            <a:fld id="{FE950D03-5F0B-477A-B09E-2972D116A54C}" type="slidenum">
              <a:rPr lang="en-US" smtClean="0"/>
              <a:t>‹#›</a:t>
            </a:fld>
            <a:endParaRPr lang="en-US" dirty="0"/>
          </a:p>
        </p:txBody>
      </p:sp>
    </p:spTree>
    <p:extLst>
      <p:ext uri="{BB962C8B-B14F-4D97-AF65-F5344CB8AC3E}">
        <p14:creationId xmlns:p14="http://schemas.microsoft.com/office/powerpoint/2010/main" val="28940991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4F7D3-3423-2051-BBCD-41F811BF30D7}"/>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CE7208-7393-DC05-60D7-C20F527F0561}"/>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E10020-7F35-6158-2DC7-A7050F0EF92D}"/>
              </a:ext>
            </a:extLst>
          </p:cNvPr>
          <p:cNvSpPr>
            <a:spLocks noGrp="1"/>
          </p:cNvSpPr>
          <p:nvPr>
            <p:ph type="dt" sz="half" idx="10"/>
          </p:nvPr>
        </p:nvSpPr>
        <p:spPr/>
        <p:txBody>
          <a:bodyPr/>
          <a:lstStyle/>
          <a:p>
            <a:fld id="{9080BD55-2CE6-40D8-B0AE-B7F14B9EF1D5}" type="datetimeFigureOut">
              <a:rPr lang="en-US" smtClean="0"/>
              <a:t>4/28/2024</a:t>
            </a:fld>
            <a:endParaRPr lang="en-US" dirty="0"/>
          </a:p>
        </p:txBody>
      </p:sp>
      <p:sp>
        <p:nvSpPr>
          <p:cNvPr id="5" name="Footer Placeholder 4">
            <a:extLst>
              <a:ext uri="{FF2B5EF4-FFF2-40B4-BE49-F238E27FC236}">
                <a16:creationId xmlns:a16="http://schemas.microsoft.com/office/drawing/2014/main" id="{30B2EBCF-A530-0F2E-4B21-D929D29E9B3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EC68947-C221-E7C1-2B22-4B5DE95CB008}"/>
              </a:ext>
            </a:extLst>
          </p:cNvPr>
          <p:cNvSpPr>
            <a:spLocks noGrp="1"/>
          </p:cNvSpPr>
          <p:nvPr>
            <p:ph type="sldNum" sz="quarter" idx="12"/>
          </p:nvPr>
        </p:nvSpPr>
        <p:spPr/>
        <p:txBody>
          <a:bodyPr/>
          <a:lstStyle/>
          <a:p>
            <a:fld id="{FE950D03-5F0B-477A-B09E-2972D116A54C}" type="slidenum">
              <a:rPr lang="en-US" smtClean="0"/>
              <a:t>‹#›</a:t>
            </a:fld>
            <a:endParaRPr lang="en-US" dirty="0"/>
          </a:p>
        </p:txBody>
      </p:sp>
    </p:spTree>
    <p:extLst>
      <p:ext uri="{BB962C8B-B14F-4D97-AF65-F5344CB8AC3E}">
        <p14:creationId xmlns:p14="http://schemas.microsoft.com/office/powerpoint/2010/main" val="2217312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5B949-5D8E-8276-0E7D-5429CF1000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00014-2D4E-EE38-7235-8D16D2589B3A}"/>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567FF0-1955-B944-1BDD-488A85E3116D}"/>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53551E-0816-6B4F-F3A5-180B88D14E5B}"/>
              </a:ext>
            </a:extLst>
          </p:cNvPr>
          <p:cNvSpPr>
            <a:spLocks noGrp="1"/>
          </p:cNvSpPr>
          <p:nvPr>
            <p:ph type="dt" sz="half" idx="10"/>
          </p:nvPr>
        </p:nvSpPr>
        <p:spPr/>
        <p:txBody>
          <a:bodyPr/>
          <a:lstStyle/>
          <a:p>
            <a:fld id="{9080BD55-2CE6-40D8-B0AE-B7F14B9EF1D5}" type="datetimeFigureOut">
              <a:rPr lang="en-US" smtClean="0"/>
              <a:t>4/28/2024</a:t>
            </a:fld>
            <a:endParaRPr lang="en-US" dirty="0"/>
          </a:p>
        </p:txBody>
      </p:sp>
      <p:sp>
        <p:nvSpPr>
          <p:cNvPr id="6" name="Footer Placeholder 5">
            <a:extLst>
              <a:ext uri="{FF2B5EF4-FFF2-40B4-BE49-F238E27FC236}">
                <a16:creationId xmlns:a16="http://schemas.microsoft.com/office/drawing/2014/main" id="{7C81E850-F07A-64C3-DC18-8BBEEBA5517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674A212-D4CE-A643-CDE3-2F66AD58C6BD}"/>
              </a:ext>
            </a:extLst>
          </p:cNvPr>
          <p:cNvSpPr>
            <a:spLocks noGrp="1"/>
          </p:cNvSpPr>
          <p:nvPr>
            <p:ph type="sldNum" sz="quarter" idx="12"/>
          </p:nvPr>
        </p:nvSpPr>
        <p:spPr/>
        <p:txBody>
          <a:bodyPr/>
          <a:lstStyle/>
          <a:p>
            <a:fld id="{FE950D03-5F0B-477A-B09E-2972D116A54C}" type="slidenum">
              <a:rPr lang="en-US" smtClean="0"/>
              <a:t>‹#›</a:t>
            </a:fld>
            <a:endParaRPr lang="en-US" dirty="0"/>
          </a:p>
        </p:txBody>
      </p:sp>
    </p:spTree>
    <p:extLst>
      <p:ext uri="{BB962C8B-B14F-4D97-AF65-F5344CB8AC3E}">
        <p14:creationId xmlns:p14="http://schemas.microsoft.com/office/powerpoint/2010/main" val="2539277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A9E0A-B726-AE0E-72F6-06146D70D8F8}"/>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19C55E-8A56-DA54-41F4-24DDBEBC0063}"/>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1AAFEE-EC4F-F233-C72C-88383E750649}"/>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FFF501-A2CB-5741-6526-6C0F35FC8A0D}"/>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01EA2A-F53F-7ADD-B399-F77B189616C1}"/>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F71CA5-1362-5EB7-3465-C07960AADA38}"/>
              </a:ext>
            </a:extLst>
          </p:cNvPr>
          <p:cNvSpPr>
            <a:spLocks noGrp="1"/>
          </p:cNvSpPr>
          <p:nvPr>
            <p:ph type="dt" sz="half" idx="10"/>
          </p:nvPr>
        </p:nvSpPr>
        <p:spPr/>
        <p:txBody>
          <a:bodyPr/>
          <a:lstStyle/>
          <a:p>
            <a:fld id="{9080BD55-2CE6-40D8-B0AE-B7F14B9EF1D5}" type="datetimeFigureOut">
              <a:rPr lang="en-US" smtClean="0"/>
              <a:t>4/28/2024</a:t>
            </a:fld>
            <a:endParaRPr lang="en-US" dirty="0"/>
          </a:p>
        </p:txBody>
      </p:sp>
      <p:sp>
        <p:nvSpPr>
          <p:cNvPr id="8" name="Footer Placeholder 7">
            <a:extLst>
              <a:ext uri="{FF2B5EF4-FFF2-40B4-BE49-F238E27FC236}">
                <a16:creationId xmlns:a16="http://schemas.microsoft.com/office/drawing/2014/main" id="{4F7E6DA1-0CAA-B6F0-A42C-E817C25CA1B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DEF16D9-16BF-4C56-FE16-6A3476269526}"/>
              </a:ext>
            </a:extLst>
          </p:cNvPr>
          <p:cNvSpPr>
            <a:spLocks noGrp="1"/>
          </p:cNvSpPr>
          <p:nvPr>
            <p:ph type="sldNum" sz="quarter" idx="12"/>
          </p:nvPr>
        </p:nvSpPr>
        <p:spPr/>
        <p:txBody>
          <a:bodyPr/>
          <a:lstStyle/>
          <a:p>
            <a:fld id="{FE950D03-5F0B-477A-B09E-2972D116A54C}" type="slidenum">
              <a:rPr lang="en-US" smtClean="0"/>
              <a:t>‹#›</a:t>
            </a:fld>
            <a:endParaRPr lang="en-US" dirty="0"/>
          </a:p>
        </p:txBody>
      </p:sp>
    </p:spTree>
    <p:extLst>
      <p:ext uri="{BB962C8B-B14F-4D97-AF65-F5344CB8AC3E}">
        <p14:creationId xmlns:p14="http://schemas.microsoft.com/office/powerpoint/2010/main" val="1486540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E6D11-CF60-EF6D-352F-0D0477F80D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B493F7-58A3-2F03-A9DE-4139500C3EC8}"/>
              </a:ext>
            </a:extLst>
          </p:cNvPr>
          <p:cNvSpPr>
            <a:spLocks noGrp="1"/>
          </p:cNvSpPr>
          <p:nvPr>
            <p:ph type="dt" sz="half" idx="10"/>
          </p:nvPr>
        </p:nvSpPr>
        <p:spPr/>
        <p:txBody>
          <a:bodyPr/>
          <a:lstStyle/>
          <a:p>
            <a:fld id="{9080BD55-2CE6-40D8-B0AE-B7F14B9EF1D5}" type="datetimeFigureOut">
              <a:rPr lang="en-US" smtClean="0"/>
              <a:t>4/28/2024</a:t>
            </a:fld>
            <a:endParaRPr lang="en-US" dirty="0"/>
          </a:p>
        </p:txBody>
      </p:sp>
      <p:sp>
        <p:nvSpPr>
          <p:cNvPr id="4" name="Footer Placeholder 3">
            <a:extLst>
              <a:ext uri="{FF2B5EF4-FFF2-40B4-BE49-F238E27FC236}">
                <a16:creationId xmlns:a16="http://schemas.microsoft.com/office/drawing/2014/main" id="{7FB00CB5-3A46-C011-DC22-4D0C12E401D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DE0ED39-4412-FB85-F226-D1F17D716F7B}"/>
              </a:ext>
            </a:extLst>
          </p:cNvPr>
          <p:cNvSpPr>
            <a:spLocks noGrp="1"/>
          </p:cNvSpPr>
          <p:nvPr>
            <p:ph type="sldNum" sz="quarter" idx="12"/>
          </p:nvPr>
        </p:nvSpPr>
        <p:spPr/>
        <p:txBody>
          <a:bodyPr/>
          <a:lstStyle/>
          <a:p>
            <a:fld id="{FE950D03-5F0B-477A-B09E-2972D116A54C}" type="slidenum">
              <a:rPr lang="en-US" smtClean="0"/>
              <a:t>‹#›</a:t>
            </a:fld>
            <a:endParaRPr lang="en-US" dirty="0"/>
          </a:p>
        </p:txBody>
      </p:sp>
    </p:spTree>
    <p:extLst>
      <p:ext uri="{BB962C8B-B14F-4D97-AF65-F5344CB8AC3E}">
        <p14:creationId xmlns:p14="http://schemas.microsoft.com/office/powerpoint/2010/main" val="13451585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F69431-E299-EE8E-6965-DB7CC40D052F}"/>
              </a:ext>
            </a:extLst>
          </p:cNvPr>
          <p:cNvSpPr>
            <a:spLocks noGrp="1"/>
          </p:cNvSpPr>
          <p:nvPr>
            <p:ph type="dt" sz="half" idx="10"/>
          </p:nvPr>
        </p:nvSpPr>
        <p:spPr/>
        <p:txBody>
          <a:bodyPr/>
          <a:lstStyle/>
          <a:p>
            <a:fld id="{9080BD55-2CE6-40D8-B0AE-B7F14B9EF1D5}" type="datetimeFigureOut">
              <a:rPr lang="en-US" smtClean="0"/>
              <a:t>4/28/2024</a:t>
            </a:fld>
            <a:endParaRPr lang="en-US" dirty="0"/>
          </a:p>
        </p:txBody>
      </p:sp>
      <p:sp>
        <p:nvSpPr>
          <p:cNvPr id="3" name="Footer Placeholder 2">
            <a:extLst>
              <a:ext uri="{FF2B5EF4-FFF2-40B4-BE49-F238E27FC236}">
                <a16:creationId xmlns:a16="http://schemas.microsoft.com/office/drawing/2014/main" id="{534AAC23-41E2-2D69-5981-9747F8299ED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40B72BA-BC78-A481-F649-C61AEACB583C}"/>
              </a:ext>
            </a:extLst>
          </p:cNvPr>
          <p:cNvSpPr>
            <a:spLocks noGrp="1"/>
          </p:cNvSpPr>
          <p:nvPr>
            <p:ph type="sldNum" sz="quarter" idx="12"/>
          </p:nvPr>
        </p:nvSpPr>
        <p:spPr/>
        <p:txBody>
          <a:bodyPr/>
          <a:lstStyle/>
          <a:p>
            <a:fld id="{FE950D03-5F0B-477A-B09E-2972D116A54C}" type="slidenum">
              <a:rPr lang="en-US" smtClean="0"/>
              <a:t>‹#›</a:t>
            </a:fld>
            <a:endParaRPr lang="en-US" dirty="0"/>
          </a:p>
        </p:txBody>
      </p:sp>
    </p:spTree>
    <p:extLst>
      <p:ext uri="{BB962C8B-B14F-4D97-AF65-F5344CB8AC3E}">
        <p14:creationId xmlns:p14="http://schemas.microsoft.com/office/powerpoint/2010/main" val="629893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468313" y="475067"/>
            <a:ext cx="8211824" cy="4799381"/>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8" name="Title 1"/>
          <p:cNvSpPr>
            <a:spLocks noGrp="1"/>
          </p:cNvSpPr>
          <p:nvPr>
            <p:ph type="title" hasCustomPrompt="1"/>
          </p:nvPr>
        </p:nvSpPr>
        <p:spPr>
          <a:xfrm>
            <a:off x="3232543" y="5408441"/>
            <a:ext cx="2676292" cy="879627"/>
          </a:xfrm>
        </p:spPr>
        <p:txBody>
          <a:bodyPr>
            <a:normAutofit/>
          </a:bodyPr>
          <a:lstStyle>
            <a:lvl1pPr>
              <a:defRPr sz="1600"/>
            </a:lvl1pPr>
          </a:lstStyle>
          <a:p>
            <a:r>
              <a:rPr lang="en-US" dirty="0"/>
              <a:t>Add Your Title</a:t>
            </a:r>
          </a:p>
        </p:txBody>
      </p:sp>
    </p:spTree>
    <p:extLst>
      <p:ext uri="{BB962C8B-B14F-4D97-AF65-F5344CB8AC3E}">
        <p14:creationId xmlns:p14="http://schemas.microsoft.com/office/powerpoint/2010/main" val="33436013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13A62-5752-6812-D7FA-BF9DF732392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C11B0E-A97D-7E04-15C8-6BA17EFC665F}"/>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2CAFE9-1B79-D0A8-EB8A-296668E88CF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1A0C-6485-F470-B042-81DBAF6FF70E}"/>
              </a:ext>
            </a:extLst>
          </p:cNvPr>
          <p:cNvSpPr>
            <a:spLocks noGrp="1"/>
          </p:cNvSpPr>
          <p:nvPr>
            <p:ph type="dt" sz="half" idx="10"/>
          </p:nvPr>
        </p:nvSpPr>
        <p:spPr/>
        <p:txBody>
          <a:bodyPr/>
          <a:lstStyle/>
          <a:p>
            <a:fld id="{9080BD55-2CE6-40D8-B0AE-B7F14B9EF1D5}" type="datetimeFigureOut">
              <a:rPr lang="en-US" smtClean="0"/>
              <a:t>4/28/2024</a:t>
            </a:fld>
            <a:endParaRPr lang="en-US" dirty="0"/>
          </a:p>
        </p:txBody>
      </p:sp>
      <p:sp>
        <p:nvSpPr>
          <p:cNvPr id="6" name="Footer Placeholder 5">
            <a:extLst>
              <a:ext uri="{FF2B5EF4-FFF2-40B4-BE49-F238E27FC236}">
                <a16:creationId xmlns:a16="http://schemas.microsoft.com/office/drawing/2014/main" id="{C89A9093-1374-0C1C-16D3-EF844F5B1D8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3F61120-61D9-ED87-B48A-E5746A3B8BE9}"/>
              </a:ext>
            </a:extLst>
          </p:cNvPr>
          <p:cNvSpPr>
            <a:spLocks noGrp="1"/>
          </p:cNvSpPr>
          <p:nvPr>
            <p:ph type="sldNum" sz="quarter" idx="12"/>
          </p:nvPr>
        </p:nvSpPr>
        <p:spPr/>
        <p:txBody>
          <a:bodyPr/>
          <a:lstStyle/>
          <a:p>
            <a:fld id="{FE950D03-5F0B-477A-B09E-2972D116A54C}" type="slidenum">
              <a:rPr lang="en-US" smtClean="0"/>
              <a:t>‹#›</a:t>
            </a:fld>
            <a:endParaRPr lang="en-US" dirty="0"/>
          </a:p>
        </p:txBody>
      </p:sp>
    </p:spTree>
    <p:extLst>
      <p:ext uri="{BB962C8B-B14F-4D97-AF65-F5344CB8AC3E}">
        <p14:creationId xmlns:p14="http://schemas.microsoft.com/office/powerpoint/2010/main" val="39386573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FAEE8-6EA1-3F9B-83AA-2983EF0EBAB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A4617FF-FDC8-43C2-2897-8CF21549C3D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195DB9F-C91D-24DA-A12C-4FC506AF30E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F3C0E3-B56E-68EB-8991-FCF4C0FBBF41}"/>
              </a:ext>
            </a:extLst>
          </p:cNvPr>
          <p:cNvSpPr>
            <a:spLocks noGrp="1"/>
          </p:cNvSpPr>
          <p:nvPr>
            <p:ph type="dt" sz="half" idx="10"/>
          </p:nvPr>
        </p:nvSpPr>
        <p:spPr/>
        <p:txBody>
          <a:bodyPr/>
          <a:lstStyle/>
          <a:p>
            <a:fld id="{9080BD55-2CE6-40D8-B0AE-B7F14B9EF1D5}" type="datetimeFigureOut">
              <a:rPr lang="en-US" smtClean="0"/>
              <a:t>4/28/2024</a:t>
            </a:fld>
            <a:endParaRPr lang="en-US" dirty="0"/>
          </a:p>
        </p:txBody>
      </p:sp>
      <p:sp>
        <p:nvSpPr>
          <p:cNvPr id="6" name="Footer Placeholder 5">
            <a:extLst>
              <a:ext uri="{FF2B5EF4-FFF2-40B4-BE49-F238E27FC236}">
                <a16:creationId xmlns:a16="http://schemas.microsoft.com/office/drawing/2014/main" id="{29D3F5C0-4442-9978-506C-BE98175FD5D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0577B63-423A-0F86-9130-81AD0E78EE97}"/>
              </a:ext>
            </a:extLst>
          </p:cNvPr>
          <p:cNvSpPr>
            <a:spLocks noGrp="1"/>
          </p:cNvSpPr>
          <p:nvPr>
            <p:ph type="sldNum" sz="quarter" idx="12"/>
          </p:nvPr>
        </p:nvSpPr>
        <p:spPr/>
        <p:txBody>
          <a:bodyPr/>
          <a:lstStyle/>
          <a:p>
            <a:fld id="{FE950D03-5F0B-477A-B09E-2972D116A54C}" type="slidenum">
              <a:rPr lang="en-US" smtClean="0"/>
              <a:t>‹#›</a:t>
            </a:fld>
            <a:endParaRPr lang="en-US" dirty="0"/>
          </a:p>
        </p:txBody>
      </p:sp>
    </p:spTree>
    <p:extLst>
      <p:ext uri="{BB962C8B-B14F-4D97-AF65-F5344CB8AC3E}">
        <p14:creationId xmlns:p14="http://schemas.microsoft.com/office/powerpoint/2010/main" val="8403878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E8872-525E-D782-2467-0852E256AE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7CA865-4638-D4AA-DA8B-3442CCA0D3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F9EB10-43DA-AC0C-D6DC-03F18B39455D}"/>
              </a:ext>
            </a:extLst>
          </p:cNvPr>
          <p:cNvSpPr>
            <a:spLocks noGrp="1"/>
          </p:cNvSpPr>
          <p:nvPr>
            <p:ph type="dt" sz="half" idx="10"/>
          </p:nvPr>
        </p:nvSpPr>
        <p:spPr/>
        <p:txBody>
          <a:bodyPr/>
          <a:lstStyle/>
          <a:p>
            <a:fld id="{9080BD55-2CE6-40D8-B0AE-B7F14B9EF1D5}" type="datetimeFigureOut">
              <a:rPr lang="en-US" smtClean="0"/>
              <a:t>4/28/2024</a:t>
            </a:fld>
            <a:endParaRPr lang="en-US" dirty="0"/>
          </a:p>
        </p:txBody>
      </p:sp>
      <p:sp>
        <p:nvSpPr>
          <p:cNvPr id="5" name="Footer Placeholder 4">
            <a:extLst>
              <a:ext uri="{FF2B5EF4-FFF2-40B4-BE49-F238E27FC236}">
                <a16:creationId xmlns:a16="http://schemas.microsoft.com/office/drawing/2014/main" id="{B15DAB9E-F8C7-E67C-EE79-8A0582CA428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3E5C8C0-8E5A-8F84-6BF2-211370588C02}"/>
              </a:ext>
            </a:extLst>
          </p:cNvPr>
          <p:cNvSpPr>
            <a:spLocks noGrp="1"/>
          </p:cNvSpPr>
          <p:nvPr>
            <p:ph type="sldNum" sz="quarter" idx="12"/>
          </p:nvPr>
        </p:nvSpPr>
        <p:spPr/>
        <p:txBody>
          <a:bodyPr/>
          <a:lstStyle/>
          <a:p>
            <a:fld id="{FE950D03-5F0B-477A-B09E-2972D116A54C}" type="slidenum">
              <a:rPr lang="en-US" smtClean="0"/>
              <a:t>‹#›</a:t>
            </a:fld>
            <a:endParaRPr lang="en-US" dirty="0"/>
          </a:p>
        </p:txBody>
      </p:sp>
    </p:spTree>
    <p:extLst>
      <p:ext uri="{BB962C8B-B14F-4D97-AF65-F5344CB8AC3E}">
        <p14:creationId xmlns:p14="http://schemas.microsoft.com/office/powerpoint/2010/main" val="39571455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0DF3BB-09DC-BEBB-EBAE-B98A9457DF2C}"/>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C562EE-A182-08D5-0797-F9A589AF5341}"/>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81407-F0A4-8BA9-0E49-A945EB1CE57A}"/>
              </a:ext>
            </a:extLst>
          </p:cNvPr>
          <p:cNvSpPr>
            <a:spLocks noGrp="1"/>
          </p:cNvSpPr>
          <p:nvPr>
            <p:ph type="dt" sz="half" idx="10"/>
          </p:nvPr>
        </p:nvSpPr>
        <p:spPr/>
        <p:txBody>
          <a:bodyPr/>
          <a:lstStyle/>
          <a:p>
            <a:fld id="{9080BD55-2CE6-40D8-B0AE-B7F14B9EF1D5}" type="datetimeFigureOut">
              <a:rPr lang="en-US" smtClean="0"/>
              <a:t>4/28/2024</a:t>
            </a:fld>
            <a:endParaRPr lang="en-US" dirty="0"/>
          </a:p>
        </p:txBody>
      </p:sp>
      <p:sp>
        <p:nvSpPr>
          <p:cNvPr id="5" name="Footer Placeholder 4">
            <a:extLst>
              <a:ext uri="{FF2B5EF4-FFF2-40B4-BE49-F238E27FC236}">
                <a16:creationId xmlns:a16="http://schemas.microsoft.com/office/drawing/2014/main" id="{D553D760-5BC4-3200-45FB-D473911C5DA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6B29A9F-D096-A480-6142-07729E64834A}"/>
              </a:ext>
            </a:extLst>
          </p:cNvPr>
          <p:cNvSpPr>
            <a:spLocks noGrp="1"/>
          </p:cNvSpPr>
          <p:nvPr>
            <p:ph type="sldNum" sz="quarter" idx="12"/>
          </p:nvPr>
        </p:nvSpPr>
        <p:spPr/>
        <p:txBody>
          <a:bodyPr/>
          <a:lstStyle/>
          <a:p>
            <a:fld id="{FE950D03-5F0B-477A-B09E-2972D116A54C}" type="slidenum">
              <a:rPr lang="en-US" smtClean="0"/>
              <a:t>‹#›</a:t>
            </a:fld>
            <a:endParaRPr lang="en-US" dirty="0"/>
          </a:p>
        </p:txBody>
      </p:sp>
    </p:spTree>
    <p:extLst>
      <p:ext uri="{BB962C8B-B14F-4D97-AF65-F5344CB8AC3E}">
        <p14:creationId xmlns:p14="http://schemas.microsoft.com/office/powerpoint/2010/main" val="42151891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4870F-C39E-948B-9697-148C0F718855}"/>
              </a:ext>
            </a:extLst>
          </p:cNvPr>
          <p:cNvSpPr>
            <a:spLocks noGrp="1"/>
          </p:cNvSpPr>
          <p:nvPr>
            <p:ph type="ctrTitle"/>
          </p:nvPr>
        </p:nvSpPr>
        <p:spPr>
          <a:xfrm>
            <a:off x="1143000" y="1122363"/>
            <a:ext cx="6858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81CA9893-2B96-4D22-6CC0-E8D2589DB1A1}"/>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5100A6-A9E2-F9EF-493D-13B7FF840ABB}"/>
              </a:ext>
            </a:extLst>
          </p:cNvPr>
          <p:cNvSpPr>
            <a:spLocks noGrp="1"/>
          </p:cNvSpPr>
          <p:nvPr>
            <p:ph type="dt" sz="half" idx="10"/>
          </p:nvPr>
        </p:nvSpPr>
        <p:spPr/>
        <p:txBody>
          <a:bodyPr/>
          <a:lstStyle/>
          <a:p>
            <a:fld id="{9080BD55-2CE6-40D8-B0AE-B7F14B9EF1D5}" type="datetimeFigureOut">
              <a:rPr lang="en-US" smtClean="0"/>
              <a:t>4/28/2024</a:t>
            </a:fld>
            <a:endParaRPr lang="en-US" dirty="0"/>
          </a:p>
        </p:txBody>
      </p:sp>
      <p:sp>
        <p:nvSpPr>
          <p:cNvPr id="5" name="Footer Placeholder 4">
            <a:extLst>
              <a:ext uri="{FF2B5EF4-FFF2-40B4-BE49-F238E27FC236}">
                <a16:creationId xmlns:a16="http://schemas.microsoft.com/office/drawing/2014/main" id="{8694994E-5848-4736-1071-AD6A8E4A75E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328808F-B4C6-229C-FE97-518B6D62A02C}"/>
              </a:ext>
            </a:extLst>
          </p:cNvPr>
          <p:cNvSpPr>
            <a:spLocks noGrp="1"/>
          </p:cNvSpPr>
          <p:nvPr>
            <p:ph type="sldNum" sz="quarter" idx="12"/>
          </p:nvPr>
        </p:nvSpPr>
        <p:spPr/>
        <p:txBody>
          <a:bodyPr/>
          <a:lstStyle/>
          <a:p>
            <a:fld id="{FE950D03-5F0B-477A-B09E-2972D116A54C}" type="slidenum">
              <a:rPr lang="en-US" smtClean="0"/>
              <a:t>‹#›</a:t>
            </a:fld>
            <a:endParaRPr lang="en-US" dirty="0"/>
          </a:p>
        </p:txBody>
      </p:sp>
    </p:spTree>
    <p:extLst>
      <p:ext uri="{BB962C8B-B14F-4D97-AF65-F5344CB8AC3E}">
        <p14:creationId xmlns:p14="http://schemas.microsoft.com/office/powerpoint/2010/main" val="3826874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0E19A-A3CB-AD0A-D616-FB3EC8AB88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D0677E-0047-1D63-0F03-89E5976960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18C1C9-58D2-6313-1084-18FA7C329C8E}"/>
              </a:ext>
            </a:extLst>
          </p:cNvPr>
          <p:cNvSpPr>
            <a:spLocks noGrp="1"/>
          </p:cNvSpPr>
          <p:nvPr>
            <p:ph type="dt" sz="half" idx="10"/>
          </p:nvPr>
        </p:nvSpPr>
        <p:spPr/>
        <p:txBody>
          <a:bodyPr/>
          <a:lstStyle/>
          <a:p>
            <a:fld id="{9080BD55-2CE6-40D8-B0AE-B7F14B9EF1D5}" type="datetimeFigureOut">
              <a:rPr lang="en-US" smtClean="0"/>
              <a:t>4/28/2024</a:t>
            </a:fld>
            <a:endParaRPr lang="en-US" dirty="0"/>
          </a:p>
        </p:txBody>
      </p:sp>
      <p:sp>
        <p:nvSpPr>
          <p:cNvPr id="5" name="Footer Placeholder 4">
            <a:extLst>
              <a:ext uri="{FF2B5EF4-FFF2-40B4-BE49-F238E27FC236}">
                <a16:creationId xmlns:a16="http://schemas.microsoft.com/office/drawing/2014/main" id="{CB0CABC4-F5EC-F33C-4CC4-B36D882CAA9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73700D9-1E17-9098-2EAD-C6C9CC6D7445}"/>
              </a:ext>
            </a:extLst>
          </p:cNvPr>
          <p:cNvSpPr>
            <a:spLocks noGrp="1"/>
          </p:cNvSpPr>
          <p:nvPr>
            <p:ph type="sldNum" sz="quarter" idx="12"/>
          </p:nvPr>
        </p:nvSpPr>
        <p:spPr/>
        <p:txBody>
          <a:bodyPr/>
          <a:lstStyle/>
          <a:p>
            <a:fld id="{FE950D03-5F0B-477A-B09E-2972D116A54C}" type="slidenum">
              <a:rPr lang="en-US" smtClean="0"/>
              <a:t>‹#›</a:t>
            </a:fld>
            <a:endParaRPr lang="en-US" dirty="0"/>
          </a:p>
        </p:txBody>
      </p:sp>
    </p:spTree>
    <p:extLst>
      <p:ext uri="{BB962C8B-B14F-4D97-AF65-F5344CB8AC3E}">
        <p14:creationId xmlns:p14="http://schemas.microsoft.com/office/powerpoint/2010/main" val="21192802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4F7D3-3423-2051-BBCD-41F811BF30D7}"/>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CE7208-7393-DC05-60D7-C20F527F0561}"/>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E10020-7F35-6158-2DC7-A7050F0EF92D}"/>
              </a:ext>
            </a:extLst>
          </p:cNvPr>
          <p:cNvSpPr>
            <a:spLocks noGrp="1"/>
          </p:cNvSpPr>
          <p:nvPr>
            <p:ph type="dt" sz="half" idx="10"/>
          </p:nvPr>
        </p:nvSpPr>
        <p:spPr/>
        <p:txBody>
          <a:bodyPr/>
          <a:lstStyle/>
          <a:p>
            <a:fld id="{9080BD55-2CE6-40D8-B0AE-B7F14B9EF1D5}" type="datetimeFigureOut">
              <a:rPr lang="en-US" smtClean="0"/>
              <a:t>4/28/2024</a:t>
            </a:fld>
            <a:endParaRPr lang="en-US" dirty="0"/>
          </a:p>
        </p:txBody>
      </p:sp>
      <p:sp>
        <p:nvSpPr>
          <p:cNvPr id="5" name="Footer Placeholder 4">
            <a:extLst>
              <a:ext uri="{FF2B5EF4-FFF2-40B4-BE49-F238E27FC236}">
                <a16:creationId xmlns:a16="http://schemas.microsoft.com/office/drawing/2014/main" id="{30B2EBCF-A530-0F2E-4B21-D929D29E9B3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EC68947-C221-E7C1-2B22-4B5DE95CB008}"/>
              </a:ext>
            </a:extLst>
          </p:cNvPr>
          <p:cNvSpPr>
            <a:spLocks noGrp="1"/>
          </p:cNvSpPr>
          <p:nvPr>
            <p:ph type="sldNum" sz="quarter" idx="12"/>
          </p:nvPr>
        </p:nvSpPr>
        <p:spPr/>
        <p:txBody>
          <a:bodyPr/>
          <a:lstStyle/>
          <a:p>
            <a:fld id="{FE950D03-5F0B-477A-B09E-2972D116A54C}" type="slidenum">
              <a:rPr lang="en-US" smtClean="0"/>
              <a:t>‹#›</a:t>
            </a:fld>
            <a:endParaRPr lang="en-US" dirty="0"/>
          </a:p>
        </p:txBody>
      </p:sp>
    </p:spTree>
    <p:extLst>
      <p:ext uri="{BB962C8B-B14F-4D97-AF65-F5344CB8AC3E}">
        <p14:creationId xmlns:p14="http://schemas.microsoft.com/office/powerpoint/2010/main" val="6868390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5B949-5D8E-8276-0E7D-5429CF1000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00014-2D4E-EE38-7235-8D16D2589B3A}"/>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567FF0-1955-B944-1BDD-488A85E3116D}"/>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53551E-0816-6B4F-F3A5-180B88D14E5B}"/>
              </a:ext>
            </a:extLst>
          </p:cNvPr>
          <p:cNvSpPr>
            <a:spLocks noGrp="1"/>
          </p:cNvSpPr>
          <p:nvPr>
            <p:ph type="dt" sz="half" idx="10"/>
          </p:nvPr>
        </p:nvSpPr>
        <p:spPr/>
        <p:txBody>
          <a:bodyPr/>
          <a:lstStyle/>
          <a:p>
            <a:fld id="{9080BD55-2CE6-40D8-B0AE-B7F14B9EF1D5}" type="datetimeFigureOut">
              <a:rPr lang="en-US" smtClean="0"/>
              <a:t>4/28/2024</a:t>
            </a:fld>
            <a:endParaRPr lang="en-US" dirty="0"/>
          </a:p>
        </p:txBody>
      </p:sp>
      <p:sp>
        <p:nvSpPr>
          <p:cNvPr id="6" name="Footer Placeholder 5">
            <a:extLst>
              <a:ext uri="{FF2B5EF4-FFF2-40B4-BE49-F238E27FC236}">
                <a16:creationId xmlns:a16="http://schemas.microsoft.com/office/drawing/2014/main" id="{7C81E850-F07A-64C3-DC18-8BBEEBA5517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674A212-D4CE-A643-CDE3-2F66AD58C6BD}"/>
              </a:ext>
            </a:extLst>
          </p:cNvPr>
          <p:cNvSpPr>
            <a:spLocks noGrp="1"/>
          </p:cNvSpPr>
          <p:nvPr>
            <p:ph type="sldNum" sz="quarter" idx="12"/>
          </p:nvPr>
        </p:nvSpPr>
        <p:spPr/>
        <p:txBody>
          <a:bodyPr/>
          <a:lstStyle/>
          <a:p>
            <a:fld id="{FE950D03-5F0B-477A-B09E-2972D116A54C}" type="slidenum">
              <a:rPr lang="en-US" smtClean="0"/>
              <a:t>‹#›</a:t>
            </a:fld>
            <a:endParaRPr lang="en-US" dirty="0"/>
          </a:p>
        </p:txBody>
      </p:sp>
    </p:spTree>
    <p:extLst>
      <p:ext uri="{BB962C8B-B14F-4D97-AF65-F5344CB8AC3E}">
        <p14:creationId xmlns:p14="http://schemas.microsoft.com/office/powerpoint/2010/main" val="42210750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A9E0A-B726-AE0E-72F6-06146D70D8F8}"/>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19C55E-8A56-DA54-41F4-24DDBEBC0063}"/>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1AAFEE-EC4F-F233-C72C-88383E750649}"/>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FFF501-A2CB-5741-6526-6C0F35FC8A0D}"/>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01EA2A-F53F-7ADD-B399-F77B189616C1}"/>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F71CA5-1362-5EB7-3465-C07960AADA38}"/>
              </a:ext>
            </a:extLst>
          </p:cNvPr>
          <p:cNvSpPr>
            <a:spLocks noGrp="1"/>
          </p:cNvSpPr>
          <p:nvPr>
            <p:ph type="dt" sz="half" idx="10"/>
          </p:nvPr>
        </p:nvSpPr>
        <p:spPr/>
        <p:txBody>
          <a:bodyPr/>
          <a:lstStyle/>
          <a:p>
            <a:fld id="{9080BD55-2CE6-40D8-B0AE-B7F14B9EF1D5}" type="datetimeFigureOut">
              <a:rPr lang="en-US" smtClean="0"/>
              <a:t>4/28/2024</a:t>
            </a:fld>
            <a:endParaRPr lang="en-US" dirty="0"/>
          </a:p>
        </p:txBody>
      </p:sp>
      <p:sp>
        <p:nvSpPr>
          <p:cNvPr id="8" name="Footer Placeholder 7">
            <a:extLst>
              <a:ext uri="{FF2B5EF4-FFF2-40B4-BE49-F238E27FC236}">
                <a16:creationId xmlns:a16="http://schemas.microsoft.com/office/drawing/2014/main" id="{4F7E6DA1-0CAA-B6F0-A42C-E817C25CA1B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DEF16D9-16BF-4C56-FE16-6A3476269526}"/>
              </a:ext>
            </a:extLst>
          </p:cNvPr>
          <p:cNvSpPr>
            <a:spLocks noGrp="1"/>
          </p:cNvSpPr>
          <p:nvPr>
            <p:ph type="sldNum" sz="quarter" idx="12"/>
          </p:nvPr>
        </p:nvSpPr>
        <p:spPr/>
        <p:txBody>
          <a:bodyPr/>
          <a:lstStyle/>
          <a:p>
            <a:fld id="{FE950D03-5F0B-477A-B09E-2972D116A54C}" type="slidenum">
              <a:rPr lang="en-US" smtClean="0"/>
              <a:t>‹#›</a:t>
            </a:fld>
            <a:endParaRPr lang="en-US" dirty="0"/>
          </a:p>
        </p:txBody>
      </p:sp>
    </p:spTree>
    <p:extLst>
      <p:ext uri="{BB962C8B-B14F-4D97-AF65-F5344CB8AC3E}">
        <p14:creationId xmlns:p14="http://schemas.microsoft.com/office/powerpoint/2010/main" val="24404331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E6D11-CF60-EF6D-352F-0D0477F80D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B493F7-58A3-2F03-A9DE-4139500C3EC8}"/>
              </a:ext>
            </a:extLst>
          </p:cNvPr>
          <p:cNvSpPr>
            <a:spLocks noGrp="1"/>
          </p:cNvSpPr>
          <p:nvPr>
            <p:ph type="dt" sz="half" idx="10"/>
          </p:nvPr>
        </p:nvSpPr>
        <p:spPr/>
        <p:txBody>
          <a:bodyPr/>
          <a:lstStyle/>
          <a:p>
            <a:fld id="{9080BD55-2CE6-40D8-B0AE-B7F14B9EF1D5}" type="datetimeFigureOut">
              <a:rPr lang="en-US" smtClean="0"/>
              <a:t>4/28/2024</a:t>
            </a:fld>
            <a:endParaRPr lang="en-US" dirty="0"/>
          </a:p>
        </p:txBody>
      </p:sp>
      <p:sp>
        <p:nvSpPr>
          <p:cNvPr id="4" name="Footer Placeholder 3">
            <a:extLst>
              <a:ext uri="{FF2B5EF4-FFF2-40B4-BE49-F238E27FC236}">
                <a16:creationId xmlns:a16="http://schemas.microsoft.com/office/drawing/2014/main" id="{7FB00CB5-3A46-C011-DC22-4D0C12E401D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DE0ED39-4412-FB85-F226-D1F17D716F7B}"/>
              </a:ext>
            </a:extLst>
          </p:cNvPr>
          <p:cNvSpPr>
            <a:spLocks noGrp="1"/>
          </p:cNvSpPr>
          <p:nvPr>
            <p:ph type="sldNum" sz="quarter" idx="12"/>
          </p:nvPr>
        </p:nvSpPr>
        <p:spPr/>
        <p:txBody>
          <a:bodyPr/>
          <a:lstStyle/>
          <a:p>
            <a:fld id="{FE950D03-5F0B-477A-B09E-2972D116A54C}" type="slidenum">
              <a:rPr lang="en-US" smtClean="0"/>
              <a:t>‹#›</a:t>
            </a:fld>
            <a:endParaRPr lang="en-US" dirty="0"/>
          </a:p>
        </p:txBody>
      </p:sp>
    </p:spTree>
    <p:extLst>
      <p:ext uri="{BB962C8B-B14F-4D97-AF65-F5344CB8AC3E}">
        <p14:creationId xmlns:p14="http://schemas.microsoft.com/office/powerpoint/2010/main" val="3062701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526737" y="561830"/>
            <a:ext cx="8160063" cy="4486813"/>
          </a:xfrm>
        </p:spPr>
        <p:txBody>
          <a:bodyPr anchor="ctr"/>
          <a:lstStyle>
            <a:lvl1pPr marL="0" indent="0">
              <a:buFont typeface="Arial"/>
              <a:buNone/>
              <a:defRPr/>
            </a:lvl1pPr>
            <a:lvl2pPr marL="457200" indent="0">
              <a:buNone/>
              <a:defRPr/>
            </a:lvl2pPr>
            <a:lvl3pPr marL="914400" indent="0">
              <a:buFont typeface="Arial"/>
              <a:buNone/>
              <a:defRPr/>
            </a:lvl3pPr>
            <a:lvl4pPr marL="1371600" indent="0">
              <a:buFont typeface="Arial"/>
              <a:buNone/>
              <a:defRPr/>
            </a:lvl4pPr>
            <a:lvl5pPr marL="1828800"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527050" y="5361518"/>
            <a:ext cx="8159750" cy="990253"/>
          </a:xfrm>
        </p:spPr>
        <p:txBody>
          <a:bodyPr>
            <a:normAutofit/>
          </a:bodyPr>
          <a:lstStyle>
            <a:lvl1pPr>
              <a:defRPr sz="1400" baseline="0"/>
            </a:lvl1pPr>
          </a:lstStyle>
          <a:p>
            <a:pPr lvl="0"/>
            <a:r>
              <a:rPr lang="en-US" dirty="0"/>
              <a:t>Add Verse Here</a:t>
            </a:r>
          </a:p>
        </p:txBody>
      </p:sp>
    </p:spTree>
    <p:extLst>
      <p:ext uri="{BB962C8B-B14F-4D97-AF65-F5344CB8AC3E}">
        <p14:creationId xmlns:p14="http://schemas.microsoft.com/office/powerpoint/2010/main" val="40633509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F69431-E299-EE8E-6965-DB7CC40D052F}"/>
              </a:ext>
            </a:extLst>
          </p:cNvPr>
          <p:cNvSpPr>
            <a:spLocks noGrp="1"/>
          </p:cNvSpPr>
          <p:nvPr>
            <p:ph type="dt" sz="half" idx="10"/>
          </p:nvPr>
        </p:nvSpPr>
        <p:spPr/>
        <p:txBody>
          <a:bodyPr/>
          <a:lstStyle/>
          <a:p>
            <a:fld id="{9080BD55-2CE6-40D8-B0AE-B7F14B9EF1D5}" type="datetimeFigureOut">
              <a:rPr lang="en-US" smtClean="0"/>
              <a:t>4/28/2024</a:t>
            </a:fld>
            <a:endParaRPr lang="en-US" dirty="0"/>
          </a:p>
        </p:txBody>
      </p:sp>
      <p:sp>
        <p:nvSpPr>
          <p:cNvPr id="3" name="Footer Placeholder 2">
            <a:extLst>
              <a:ext uri="{FF2B5EF4-FFF2-40B4-BE49-F238E27FC236}">
                <a16:creationId xmlns:a16="http://schemas.microsoft.com/office/drawing/2014/main" id="{534AAC23-41E2-2D69-5981-9747F8299ED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40B72BA-BC78-A481-F649-C61AEACB583C}"/>
              </a:ext>
            </a:extLst>
          </p:cNvPr>
          <p:cNvSpPr>
            <a:spLocks noGrp="1"/>
          </p:cNvSpPr>
          <p:nvPr>
            <p:ph type="sldNum" sz="quarter" idx="12"/>
          </p:nvPr>
        </p:nvSpPr>
        <p:spPr/>
        <p:txBody>
          <a:bodyPr/>
          <a:lstStyle/>
          <a:p>
            <a:fld id="{FE950D03-5F0B-477A-B09E-2972D116A54C}" type="slidenum">
              <a:rPr lang="en-US" smtClean="0"/>
              <a:t>‹#›</a:t>
            </a:fld>
            <a:endParaRPr lang="en-US" dirty="0"/>
          </a:p>
        </p:txBody>
      </p:sp>
    </p:spTree>
    <p:extLst>
      <p:ext uri="{BB962C8B-B14F-4D97-AF65-F5344CB8AC3E}">
        <p14:creationId xmlns:p14="http://schemas.microsoft.com/office/powerpoint/2010/main" val="8301052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13A62-5752-6812-D7FA-BF9DF732392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C11B0E-A97D-7E04-15C8-6BA17EFC665F}"/>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2CAFE9-1B79-D0A8-EB8A-296668E88CF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1A0C-6485-F470-B042-81DBAF6FF70E}"/>
              </a:ext>
            </a:extLst>
          </p:cNvPr>
          <p:cNvSpPr>
            <a:spLocks noGrp="1"/>
          </p:cNvSpPr>
          <p:nvPr>
            <p:ph type="dt" sz="half" idx="10"/>
          </p:nvPr>
        </p:nvSpPr>
        <p:spPr/>
        <p:txBody>
          <a:bodyPr/>
          <a:lstStyle/>
          <a:p>
            <a:fld id="{9080BD55-2CE6-40D8-B0AE-B7F14B9EF1D5}" type="datetimeFigureOut">
              <a:rPr lang="en-US" smtClean="0"/>
              <a:t>4/28/2024</a:t>
            </a:fld>
            <a:endParaRPr lang="en-US" dirty="0"/>
          </a:p>
        </p:txBody>
      </p:sp>
      <p:sp>
        <p:nvSpPr>
          <p:cNvPr id="6" name="Footer Placeholder 5">
            <a:extLst>
              <a:ext uri="{FF2B5EF4-FFF2-40B4-BE49-F238E27FC236}">
                <a16:creationId xmlns:a16="http://schemas.microsoft.com/office/drawing/2014/main" id="{C89A9093-1374-0C1C-16D3-EF844F5B1D8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3F61120-61D9-ED87-B48A-E5746A3B8BE9}"/>
              </a:ext>
            </a:extLst>
          </p:cNvPr>
          <p:cNvSpPr>
            <a:spLocks noGrp="1"/>
          </p:cNvSpPr>
          <p:nvPr>
            <p:ph type="sldNum" sz="quarter" idx="12"/>
          </p:nvPr>
        </p:nvSpPr>
        <p:spPr/>
        <p:txBody>
          <a:bodyPr/>
          <a:lstStyle/>
          <a:p>
            <a:fld id="{FE950D03-5F0B-477A-B09E-2972D116A54C}" type="slidenum">
              <a:rPr lang="en-US" smtClean="0"/>
              <a:t>‹#›</a:t>
            </a:fld>
            <a:endParaRPr lang="en-US" dirty="0"/>
          </a:p>
        </p:txBody>
      </p:sp>
    </p:spTree>
    <p:extLst>
      <p:ext uri="{BB962C8B-B14F-4D97-AF65-F5344CB8AC3E}">
        <p14:creationId xmlns:p14="http://schemas.microsoft.com/office/powerpoint/2010/main" val="31813917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FAEE8-6EA1-3F9B-83AA-2983EF0EBAB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A4617FF-FDC8-43C2-2897-8CF21549C3D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195DB9F-C91D-24DA-A12C-4FC506AF30E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F3C0E3-B56E-68EB-8991-FCF4C0FBBF41}"/>
              </a:ext>
            </a:extLst>
          </p:cNvPr>
          <p:cNvSpPr>
            <a:spLocks noGrp="1"/>
          </p:cNvSpPr>
          <p:nvPr>
            <p:ph type="dt" sz="half" idx="10"/>
          </p:nvPr>
        </p:nvSpPr>
        <p:spPr/>
        <p:txBody>
          <a:bodyPr/>
          <a:lstStyle/>
          <a:p>
            <a:fld id="{9080BD55-2CE6-40D8-B0AE-B7F14B9EF1D5}" type="datetimeFigureOut">
              <a:rPr lang="en-US" smtClean="0"/>
              <a:t>4/28/2024</a:t>
            </a:fld>
            <a:endParaRPr lang="en-US" dirty="0"/>
          </a:p>
        </p:txBody>
      </p:sp>
      <p:sp>
        <p:nvSpPr>
          <p:cNvPr id="6" name="Footer Placeholder 5">
            <a:extLst>
              <a:ext uri="{FF2B5EF4-FFF2-40B4-BE49-F238E27FC236}">
                <a16:creationId xmlns:a16="http://schemas.microsoft.com/office/drawing/2014/main" id="{29D3F5C0-4442-9978-506C-BE98175FD5D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0577B63-423A-0F86-9130-81AD0E78EE97}"/>
              </a:ext>
            </a:extLst>
          </p:cNvPr>
          <p:cNvSpPr>
            <a:spLocks noGrp="1"/>
          </p:cNvSpPr>
          <p:nvPr>
            <p:ph type="sldNum" sz="quarter" idx="12"/>
          </p:nvPr>
        </p:nvSpPr>
        <p:spPr/>
        <p:txBody>
          <a:bodyPr/>
          <a:lstStyle/>
          <a:p>
            <a:fld id="{FE950D03-5F0B-477A-B09E-2972D116A54C}" type="slidenum">
              <a:rPr lang="en-US" smtClean="0"/>
              <a:t>‹#›</a:t>
            </a:fld>
            <a:endParaRPr lang="en-US" dirty="0"/>
          </a:p>
        </p:txBody>
      </p:sp>
    </p:spTree>
    <p:extLst>
      <p:ext uri="{BB962C8B-B14F-4D97-AF65-F5344CB8AC3E}">
        <p14:creationId xmlns:p14="http://schemas.microsoft.com/office/powerpoint/2010/main" val="36949536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E8872-525E-D782-2467-0852E256AE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7CA865-4638-D4AA-DA8B-3442CCA0D3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F9EB10-43DA-AC0C-D6DC-03F18B39455D}"/>
              </a:ext>
            </a:extLst>
          </p:cNvPr>
          <p:cNvSpPr>
            <a:spLocks noGrp="1"/>
          </p:cNvSpPr>
          <p:nvPr>
            <p:ph type="dt" sz="half" idx="10"/>
          </p:nvPr>
        </p:nvSpPr>
        <p:spPr/>
        <p:txBody>
          <a:bodyPr/>
          <a:lstStyle/>
          <a:p>
            <a:fld id="{9080BD55-2CE6-40D8-B0AE-B7F14B9EF1D5}" type="datetimeFigureOut">
              <a:rPr lang="en-US" smtClean="0"/>
              <a:t>4/28/2024</a:t>
            </a:fld>
            <a:endParaRPr lang="en-US" dirty="0"/>
          </a:p>
        </p:txBody>
      </p:sp>
      <p:sp>
        <p:nvSpPr>
          <p:cNvPr id="5" name="Footer Placeholder 4">
            <a:extLst>
              <a:ext uri="{FF2B5EF4-FFF2-40B4-BE49-F238E27FC236}">
                <a16:creationId xmlns:a16="http://schemas.microsoft.com/office/drawing/2014/main" id="{B15DAB9E-F8C7-E67C-EE79-8A0582CA428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3E5C8C0-8E5A-8F84-6BF2-211370588C02}"/>
              </a:ext>
            </a:extLst>
          </p:cNvPr>
          <p:cNvSpPr>
            <a:spLocks noGrp="1"/>
          </p:cNvSpPr>
          <p:nvPr>
            <p:ph type="sldNum" sz="quarter" idx="12"/>
          </p:nvPr>
        </p:nvSpPr>
        <p:spPr/>
        <p:txBody>
          <a:bodyPr/>
          <a:lstStyle/>
          <a:p>
            <a:fld id="{FE950D03-5F0B-477A-B09E-2972D116A54C}" type="slidenum">
              <a:rPr lang="en-US" smtClean="0"/>
              <a:t>‹#›</a:t>
            </a:fld>
            <a:endParaRPr lang="en-US" dirty="0"/>
          </a:p>
        </p:txBody>
      </p:sp>
    </p:spTree>
    <p:extLst>
      <p:ext uri="{BB962C8B-B14F-4D97-AF65-F5344CB8AC3E}">
        <p14:creationId xmlns:p14="http://schemas.microsoft.com/office/powerpoint/2010/main" val="38895611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0DF3BB-09DC-BEBB-EBAE-B98A9457DF2C}"/>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C562EE-A182-08D5-0797-F9A589AF5341}"/>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81407-F0A4-8BA9-0E49-A945EB1CE57A}"/>
              </a:ext>
            </a:extLst>
          </p:cNvPr>
          <p:cNvSpPr>
            <a:spLocks noGrp="1"/>
          </p:cNvSpPr>
          <p:nvPr>
            <p:ph type="dt" sz="half" idx="10"/>
          </p:nvPr>
        </p:nvSpPr>
        <p:spPr/>
        <p:txBody>
          <a:bodyPr/>
          <a:lstStyle/>
          <a:p>
            <a:fld id="{9080BD55-2CE6-40D8-B0AE-B7F14B9EF1D5}" type="datetimeFigureOut">
              <a:rPr lang="en-US" smtClean="0"/>
              <a:t>4/28/2024</a:t>
            </a:fld>
            <a:endParaRPr lang="en-US" dirty="0"/>
          </a:p>
        </p:txBody>
      </p:sp>
      <p:sp>
        <p:nvSpPr>
          <p:cNvPr id="5" name="Footer Placeholder 4">
            <a:extLst>
              <a:ext uri="{FF2B5EF4-FFF2-40B4-BE49-F238E27FC236}">
                <a16:creationId xmlns:a16="http://schemas.microsoft.com/office/drawing/2014/main" id="{D553D760-5BC4-3200-45FB-D473911C5DA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6B29A9F-D096-A480-6142-07729E64834A}"/>
              </a:ext>
            </a:extLst>
          </p:cNvPr>
          <p:cNvSpPr>
            <a:spLocks noGrp="1"/>
          </p:cNvSpPr>
          <p:nvPr>
            <p:ph type="sldNum" sz="quarter" idx="12"/>
          </p:nvPr>
        </p:nvSpPr>
        <p:spPr/>
        <p:txBody>
          <a:bodyPr/>
          <a:lstStyle/>
          <a:p>
            <a:fld id="{FE950D03-5F0B-477A-B09E-2972D116A54C}" type="slidenum">
              <a:rPr lang="en-US" smtClean="0"/>
              <a:t>‹#›</a:t>
            </a:fld>
            <a:endParaRPr lang="en-US" dirty="0"/>
          </a:p>
        </p:txBody>
      </p:sp>
    </p:spTree>
    <p:extLst>
      <p:ext uri="{BB962C8B-B14F-4D97-AF65-F5344CB8AC3E}">
        <p14:creationId xmlns:p14="http://schemas.microsoft.com/office/powerpoint/2010/main" val="889001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2514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62433-9FC0-9CCE-8BEF-335A7E966B80}"/>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9F3666-5031-7E21-5E71-E8829BD826EB}"/>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99EFF2-4D10-0EE9-BE06-10EDA7675A51}"/>
              </a:ext>
            </a:extLst>
          </p:cNvPr>
          <p:cNvSpPr>
            <a:spLocks noGrp="1"/>
          </p:cNvSpPr>
          <p:nvPr>
            <p:ph type="dt" sz="half" idx="10"/>
          </p:nvPr>
        </p:nvSpPr>
        <p:spPr/>
        <p:txBody>
          <a:bodyPr/>
          <a:lstStyle/>
          <a:p>
            <a:fld id="{58A3A502-D5EB-4D4D-8872-84F5802D73C1}" type="datetimeFigureOut">
              <a:rPr lang="en-US" smtClean="0"/>
              <a:t>4/28/2024</a:t>
            </a:fld>
            <a:endParaRPr lang="en-US" dirty="0"/>
          </a:p>
        </p:txBody>
      </p:sp>
      <p:sp>
        <p:nvSpPr>
          <p:cNvPr id="5" name="Footer Placeholder 4">
            <a:extLst>
              <a:ext uri="{FF2B5EF4-FFF2-40B4-BE49-F238E27FC236}">
                <a16:creationId xmlns:a16="http://schemas.microsoft.com/office/drawing/2014/main" id="{C71DE866-2FAE-C5F8-9425-1BD4E5E4F94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28C23CB-38E9-0BCA-22BB-A7611CE09273}"/>
              </a:ext>
            </a:extLst>
          </p:cNvPr>
          <p:cNvSpPr>
            <a:spLocks noGrp="1"/>
          </p:cNvSpPr>
          <p:nvPr>
            <p:ph type="sldNum" sz="quarter" idx="12"/>
          </p:nvPr>
        </p:nvSpPr>
        <p:spPr/>
        <p:txBody>
          <a:bodyPr/>
          <a:lstStyle/>
          <a:p>
            <a:fld id="{AC5CF321-F0D7-410E-8021-F806B6CDFE12}" type="slidenum">
              <a:rPr lang="en-US" smtClean="0"/>
              <a:t>‹#›</a:t>
            </a:fld>
            <a:endParaRPr lang="en-US" dirty="0"/>
          </a:p>
        </p:txBody>
      </p:sp>
    </p:spTree>
    <p:extLst>
      <p:ext uri="{BB962C8B-B14F-4D97-AF65-F5344CB8AC3E}">
        <p14:creationId xmlns:p14="http://schemas.microsoft.com/office/powerpoint/2010/main" val="2650781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9.jpe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6" Type="http://schemas.openxmlformats.org/officeDocument/2006/relationships/hyperlink" Target="https://pixnio.com/fauna-animals/birds/quail-pictures/northern-bobwhite-quail-birds-colinus-virginianus" TargetMode="Externa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microsoft.com/office/2007/relationships/hdphoto" Target="../media/hdphoto1.wdp"/><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10.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9.jpe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hyperlink" Target="https://www.publicdomainpictures.net/view-image.php?image=171047&amp;picture=hieroglyphs" TargetMode="Externa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1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12.jpe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6" Type="http://schemas.openxmlformats.org/officeDocument/2006/relationships/hyperlink" Target="https://www.myjewishlearning.com/article/transformative-power/" TargetMode="Externa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microsoft.com/office/2007/relationships/hdphoto" Target="../media/hdphoto2.wdp"/><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1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14.jpe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6" Type="http://schemas.openxmlformats.org/officeDocument/2006/relationships/hyperlink" Target="https://guanzonzenon2.blogspot.com/2016/02/called-to-become-burning-bush.html" TargetMode="Externa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microsoft.com/office/2007/relationships/hdphoto" Target="../media/hdphoto3.wdp"/><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1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14.jpe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6" Type="http://schemas.openxmlformats.org/officeDocument/2006/relationships/hyperlink" Target="https://www.brothersoftheserpent.com/2020/" TargetMode="Externa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microsoft.com/office/2007/relationships/hdphoto" Target="../media/hdphoto4.wdp"/><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image" Target="../media/image16.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17.pn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7.xml"/><Relationship Id="rId2" Type="http://schemas.openxmlformats.org/officeDocument/2006/relationships/slideLayout" Target="../slideLayouts/slideLayout65.xml"/><Relationship Id="rId16" Type="http://schemas.openxmlformats.org/officeDocument/2006/relationships/hyperlink" Target="https://ferrelljenkins.blog/2020/03/12/ferrells-favorite-foto-36-egyptian-brick-making/" TargetMode="Externa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microsoft.com/office/2007/relationships/hdphoto" Target="../media/hdphoto5.wdp"/><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image" Target="../media/image1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4/28/2024</a:t>
            </a:fld>
            <a:endParaRPr lang="en-US" dirty="0"/>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dirty="0"/>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4" r:id="rId2"/>
    <p:sldLayoutId id="2147483651" r:id="rId3"/>
    <p:sldLayoutId id="2147483652" r:id="rId4"/>
    <p:sldLayoutId id="2147483656" r:id="rId5"/>
    <p:sldLayoutId id="2147483655" r:id="rId6"/>
    <p:sldLayoutId id="2147483650" r:id="rId7"/>
    <p:sldLayoutId id="2147483657" r:id="rId8"/>
  </p:sldLayoutIdLst>
  <p:txStyles>
    <p:titleStyle>
      <a:lvl1pPr algn="ctr" defTabSz="914400" rtl="0" eaLnBrk="1" latinLnBrk="0" hangingPunct="1">
        <a:spcBef>
          <a:spcPct val="0"/>
        </a:spcBef>
        <a:buNone/>
        <a:defRPr sz="4400" kern="1200">
          <a:solidFill>
            <a:srgbClr val="E4DABC"/>
          </a:solidFill>
          <a:latin typeface="+mj-lt"/>
          <a:ea typeface="+mj-ea"/>
          <a:cs typeface="Adelle-Regular"/>
        </a:defRPr>
      </a:lvl1pPr>
    </p:titleStyle>
    <p:bodyStyle>
      <a:lvl1pPr marL="0" indent="0" algn="ctr" defTabSz="914400" rtl="0" eaLnBrk="1" latinLnBrk="0" hangingPunct="1">
        <a:spcBef>
          <a:spcPct val="20000"/>
        </a:spcBef>
        <a:buFont typeface="Arial"/>
        <a:buNone/>
        <a:defRPr sz="3000" kern="1200">
          <a:solidFill>
            <a:srgbClr val="E4DABC"/>
          </a:solidFill>
          <a:latin typeface="+mn-lt"/>
          <a:ea typeface="+mn-ea"/>
          <a:cs typeface="Apple Chancery"/>
        </a:defRPr>
      </a:lvl1pPr>
      <a:lvl2pPr marL="914400" indent="-457200" algn="ctr" defTabSz="914400" rtl="0" eaLnBrk="1" latinLnBrk="0" hangingPunct="1">
        <a:spcBef>
          <a:spcPct val="20000"/>
        </a:spcBef>
        <a:buFont typeface="Arial"/>
        <a:buChar char="•"/>
        <a:defRPr sz="3000" kern="1200">
          <a:solidFill>
            <a:srgbClr val="E4DABC"/>
          </a:solidFill>
          <a:latin typeface="+mn-lt"/>
          <a:ea typeface="+mn-ea"/>
          <a:cs typeface="Apple Chancery"/>
        </a:defRPr>
      </a:lvl2pPr>
      <a:lvl3pPr marL="914400" indent="0" algn="ctr" defTabSz="914400" rtl="0" eaLnBrk="1" latinLnBrk="0" hangingPunct="1">
        <a:spcBef>
          <a:spcPct val="20000"/>
        </a:spcBef>
        <a:buFont typeface="Arial" pitchFamily="34" charset="0"/>
        <a:buNone/>
        <a:defRPr sz="3000" kern="1200">
          <a:solidFill>
            <a:srgbClr val="E4DABC"/>
          </a:solidFill>
          <a:latin typeface="+mn-lt"/>
          <a:ea typeface="+mn-ea"/>
          <a:cs typeface="Apple Chancery"/>
        </a:defRPr>
      </a:lvl3pPr>
      <a:lvl4pPr marL="1371600" indent="0" algn="ctr" defTabSz="914400" rtl="0" eaLnBrk="1" latinLnBrk="0" hangingPunct="1">
        <a:spcBef>
          <a:spcPct val="20000"/>
        </a:spcBef>
        <a:buFont typeface="Arial" pitchFamily="34" charset="0"/>
        <a:buNone/>
        <a:defRPr sz="3000" kern="1200">
          <a:solidFill>
            <a:srgbClr val="E4DABC"/>
          </a:solidFill>
          <a:latin typeface="+mn-lt"/>
          <a:ea typeface="+mn-ea"/>
          <a:cs typeface="Apple Chancery"/>
        </a:defRPr>
      </a:lvl4pPr>
      <a:lvl5pPr marL="1828800" indent="0" algn="ctr" defTabSz="914400" rtl="0" eaLnBrk="1" latinLnBrk="0" hangingPunct="1">
        <a:spcBef>
          <a:spcPct val="20000"/>
        </a:spcBef>
        <a:buFont typeface="Arial" pitchFamily="34" charset="0"/>
        <a:buNone/>
        <a:defRPr sz="3000" kern="1200">
          <a:solidFill>
            <a:srgbClr val="E4DABC"/>
          </a:solidFill>
          <a:latin typeface="+mn-lt"/>
          <a:ea typeface="+mn-ea"/>
          <a:cs typeface="Apple Chancery"/>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A dark sky with clouds&#10;&#10;Description automatically generated">
            <a:extLst>
              <a:ext uri="{FF2B5EF4-FFF2-40B4-BE49-F238E27FC236}">
                <a16:creationId xmlns:a16="http://schemas.microsoft.com/office/drawing/2014/main" id="{E3386984-7B31-5425-C750-BF63C90B51D5}"/>
              </a:ext>
            </a:extLst>
          </p:cNvPr>
          <p:cNvPicPr>
            <a:picLocks noChangeAspect="1"/>
          </p:cNvPicPr>
          <p:nvPr userDrawn="1"/>
        </p:nvPicPr>
        <p:blipFill rotWithShape="1">
          <a:blip r:embed="rId13" cstate="email">
            <a:extLst>
              <a:ext uri="{28A0092B-C50C-407E-A947-70E740481C1C}">
                <a14:useLocalDpi xmlns:a14="http://schemas.microsoft.com/office/drawing/2010/main" val="0"/>
              </a:ext>
            </a:extLst>
          </a:blip>
          <a:srcRect l="33952" b="33951"/>
          <a:stretch/>
        </p:blipFill>
        <p:spPr>
          <a:xfrm>
            <a:off x="0" y="-1"/>
            <a:ext cx="9144000" cy="6858001"/>
          </a:xfrm>
          <a:prstGeom prst="rect">
            <a:avLst/>
          </a:prstGeom>
        </p:spPr>
      </p:pic>
      <p:sp>
        <p:nvSpPr>
          <p:cNvPr id="2" name="Title Placeholder 1">
            <a:extLst>
              <a:ext uri="{FF2B5EF4-FFF2-40B4-BE49-F238E27FC236}">
                <a16:creationId xmlns:a16="http://schemas.microsoft.com/office/drawing/2014/main" id="{AE9BD0FE-3BC1-6DA5-6864-A9395E5F3119}"/>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FCE2EA-9929-562E-F953-23D8DCD396A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D1A3D2-52C9-9BBE-E8BF-BBFA3123E2F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A3A502-D5EB-4D4D-8872-84F5802D73C1}" type="datetimeFigureOut">
              <a:rPr lang="en-US" smtClean="0"/>
              <a:t>4/28/2024</a:t>
            </a:fld>
            <a:endParaRPr lang="en-US" dirty="0"/>
          </a:p>
        </p:txBody>
      </p:sp>
      <p:sp>
        <p:nvSpPr>
          <p:cNvPr id="5" name="Footer Placeholder 4">
            <a:extLst>
              <a:ext uri="{FF2B5EF4-FFF2-40B4-BE49-F238E27FC236}">
                <a16:creationId xmlns:a16="http://schemas.microsoft.com/office/drawing/2014/main" id="{72BC24DF-3CAB-E060-834C-5812C9EAD1B0}"/>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2C025BD-9FC5-7EEC-5DA5-5EEF36241B7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5CF321-F0D7-410E-8021-F806B6CDFE12}" type="slidenum">
              <a:rPr lang="en-US" smtClean="0"/>
              <a:t>‹#›</a:t>
            </a:fld>
            <a:endParaRPr lang="en-US" dirty="0"/>
          </a:p>
        </p:txBody>
      </p:sp>
      <p:pic>
        <p:nvPicPr>
          <p:cNvPr id="7" name="Picture 6" descr="A black and white drawing of a quail&#10;&#10;Description automatically generated">
            <a:extLst>
              <a:ext uri="{FF2B5EF4-FFF2-40B4-BE49-F238E27FC236}">
                <a16:creationId xmlns:a16="http://schemas.microsoft.com/office/drawing/2014/main" id="{C97DB5F9-8B60-F275-6E47-8FCDD91471E6}"/>
              </a:ext>
            </a:extLst>
          </p:cNvPr>
          <p:cNvPicPr>
            <a:picLocks noChangeAspect="1"/>
          </p:cNvPicPr>
          <p:nvPr userDrawn="1"/>
        </p:nvPicPr>
        <p:blipFill rotWithShape="1">
          <a:blip r:embed="rId14">
            <a:duotone>
              <a:prstClr val="black"/>
              <a:srgbClr val="D9C3A5">
                <a:tint val="50000"/>
                <a:satMod val="180000"/>
              </a:srgbClr>
            </a:duotone>
            <a:extLst>
              <a:ext uri="{BEBA8EAE-BF5A-486C-A8C5-ECC9F3942E4B}">
                <a14:imgProps xmlns:a14="http://schemas.microsoft.com/office/drawing/2010/main">
                  <a14:imgLayer r:embed="rId15">
                    <a14:imgEffect>
                      <a14:backgroundRemoval t="9740" b="89610" l="10000" r="95882">
                        <a14:foregroundMark x1="30588" y1="25974" x2="48824" y2="22078"/>
                        <a14:foregroundMark x1="52941" y1="22727" x2="27059" y2="20130"/>
                        <a14:foregroundMark x1="27059" y1="20130" x2="17647" y2="14935"/>
                        <a14:foregroundMark x1="17647" y1="14935" x2="28824" y2="29870"/>
                        <a14:foregroundMark x1="28824" y1="29870" x2="18824" y2="40909"/>
                        <a14:foregroundMark x1="18824" y1="40909" x2="12353" y2="53896"/>
                        <a14:foregroundMark x1="12353" y1="53896" x2="11765" y2="56494"/>
                        <a14:foregroundMark x1="74118" y1="57792" x2="74706" y2="67532"/>
                        <a14:foregroundMark x1="76471" y1="55844" x2="92353" y2="46104"/>
                        <a14:foregroundMark x1="92353" y1="46104" x2="95882" y2="45455"/>
                        <a14:foregroundMark x1="74706" y1="53896" x2="68235" y2="46753"/>
                        <a14:foregroundMark x1="69412" y1="28571" x2="78824" y2="20779"/>
                        <a14:foregroundMark x1="78824" y1="20779" x2="79412" y2="22078"/>
                      </a14:backgroundRemoval>
                    </a14:imgEffect>
                    <a14:imgEffect>
                      <a14:brightnessContrast bright="-2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6"/>
              </a:ext>
            </a:extLst>
          </a:blip>
          <a:srcRect r="17166" b="27418"/>
          <a:stretch/>
        </p:blipFill>
        <p:spPr>
          <a:xfrm>
            <a:off x="5227320" y="3749109"/>
            <a:ext cx="3916680" cy="3108891"/>
          </a:xfrm>
          <a:prstGeom prst="rect">
            <a:avLst/>
          </a:prstGeom>
        </p:spPr>
      </p:pic>
    </p:spTree>
    <p:extLst>
      <p:ext uri="{BB962C8B-B14F-4D97-AF65-F5344CB8AC3E}">
        <p14:creationId xmlns:p14="http://schemas.microsoft.com/office/powerpoint/2010/main" val="1756353884"/>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A dark sky with clouds&#10;&#10;Description automatically generated">
            <a:extLst>
              <a:ext uri="{FF2B5EF4-FFF2-40B4-BE49-F238E27FC236}">
                <a16:creationId xmlns:a16="http://schemas.microsoft.com/office/drawing/2014/main" id="{E3386984-7B31-5425-C750-BF63C90B51D5}"/>
              </a:ext>
            </a:extLst>
          </p:cNvPr>
          <p:cNvPicPr>
            <a:picLocks noChangeAspect="1"/>
          </p:cNvPicPr>
          <p:nvPr userDrawn="1"/>
        </p:nvPicPr>
        <p:blipFill rotWithShape="1">
          <a:blip r:embed="rId13" cstate="email">
            <a:extLst>
              <a:ext uri="{28A0092B-C50C-407E-A947-70E740481C1C}">
                <a14:useLocalDpi xmlns:a14="http://schemas.microsoft.com/office/drawing/2010/main" val="0"/>
              </a:ext>
            </a:extLst>
          </a:blip>
          <a:srcRect l="33952" b="33951"/>
          <a:stretch/>
        </p:blipFill>
        <p:spPr>
          <a:xfrm>
            <a:off x="0" y="0"/>
            <a:ext cx="9144000" cy="6858001"/>
          </a:xfrm>
          <a:prstGeom prst="rect">
            <a:avLst/>
          </a:prstGeom>
        </p:spPr>
      </p:pic>
      <p:sp>
        <p:nvSpPr>
          <p:cNvPr id="2" name="Title Placeholder 1">
            <a:extLst>
              <a:ext uri="{FF2B5EF4-FFF2-40B4-BE49-F238E27FC236}">
                <a16:creationId xmlns:a16="http://schemas.microsoft.com/office/drawing/2014/main" id="{AE9BD0FE-3BC1-6DA5-6864-A9395E5F3119}"/>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FCE2EA-9929-562E-F953-23D8DCD396A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A stone wall with a drawing of a person&#10;&#10;Description automatically generated">
            <a:extLst>
              <a:ext uri="{FF2B5EF4-FFF2-40B4-BE49-F238E27FC236}">
                <a16:creationId xmlns:a16="http://schemas.microsoft.com/office/drawing/2014/main" id="{A87ADED7-7569-94E6-ED51-7CB0DFFA8B60}"/>
              </a:ext>
            </a:extLst>
          </p:cNvPr>
          <p:cNvPicPr>
            <a:picLocks noChangeAspect="1"/>
          </p:cNvPicPr>
          <p:nvPr userDrawn="1"/>
        </p:nvPicPr>
        <p:blipFill>
          <a:blip r:embed="rId14" cstate="email">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5200650" y="681037"/>
            <a:ext cx="4572000" cy="68580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32492863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EA628A-23DF-7768-1CBE-0CFEDE789F46}"/>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934AFA-4E52-4E6A-0F6F-33A632771A1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2831D-3D3C-EC74-9B2D-F36431A5F6AC}"/>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8EC378-1D37-4C58-BB5C-30A1E3AA9EE0}" type="datetimeFigureOut">
              <a:rPr lang="en-US" smtClean="0"/>
              <a:t>4/28/2024</a:t>
            </a:fld>
            <a:endParaRPr lang="en-US" dirty="0"/>
          </a:p>
        </p:txBody>
      </p:sp>
      <p:sp>
        <p:nvSpPr>
          <p:cNvPr id="5" name="Footer Placeholder 4">
            <a:extLst>
              <a:ext uri="{FF2B5EF4-FFF2-40B4-BE49-F238E27FC236}">
                <a16:creationId xmlns:a16="http://schemas.microsoft.com/office/drawing/2014/main" id="{A0CE014D-F1F1-B8E2-6F35-116F219747E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215A291-70AA-A7AD-C654-FE0F6139D713}"/>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852902-2821-4F8B-9D45-247E9BEC526A}" type="slidenum">
              <a:rPr lang="en-US" smtClean="0"/>
              <a:t>‹#›</a:t>
            </a:fld>
            <a:endParaRPr lang="en-US" dirty="0"/>
          </a:p>
        </p:txBody>
      </p:sp>
      <p:pic>
        <p:nvPicPr>
          <p:cNvPr id="8" name="Picture 7" descr="A dark sky with clouds&#10;&#10;Description automatically generated">
            <a:extLst>
              <a:ext uri="{FF2B5EF4-FFF2-40B4-BE49-F238E27FC236}">
                <a16:creationId xmlns:a16="http://schemas.microsoft.com/office/drawing/2014/main" id="{26A52D41-B9DD-3BD4-7FD2-F85603CA1893}"/>
              </a:ext>
            </a:extLst>
          </p:cNvPr>
          <p:cNvPicPr>
            <a:picLocks noChangeAspect="1"/>
          </p:cNvPicPr>
          <p:nvPr userDrawn="1"/>
        </p:nvPicPr>
        <p:blipFill rotWithShape="1">
          <a:blip r:embed="rId13" cstate="email">
            <a:extLst>
              <a:ext uri="{28A0092B-C50C-407E-A947-70E740481C1C}">
                <a14:useLocalDpi xmlns:a14="http://schemas.microsoft.com/office/drawing/2010/main" val="0"/>
              </a:ext>
            </a:extLst>
          </a:blip>
          <a:srcRect l="27665" b="27665"/>
          <a:stretch/>
        </p:blipFill>
        <p:spPr>
          <a:xfrm>
            <a:off x="0" y="0"/>
            <a:ext cx="9144000" cy="6858000"/>
          </a:xfrm>
          <a:prstGeom prst="rect">
            <a:avLst/>
          </a:prstGeom>
        </p:spPr>
      </p:pic>
      <p:pic>
        <p:nvPicPr>
          <p:cNvPr id="10" name="Picture 9" descr="A black and white drawing of a person reading a book&#10;&#10;Description automatically generated">
            <a:extLst>
              <a:ext uri="{FF2B5EF4-FFF2-40B4-BE49-F238E27FC236}">
                <a16:creationId xmlns:a16="http://schemas.microsoft.com/office/drawing/2014/main" id="{51B0751A-D851-4806-9D64-C100397F3A80}"/>
              </a:ext>
            </a:extLst>
          </p:cNvPr>
          <p:cNvPicPr>
            <a:picLocks noChangeAspect="1"/>
          </p:cNvPicPr>
          <p:nvPr userDrawn="1"/>
        </p:nvPicPr>
        <p:blipFill rotWithShape="1">
          <a:blip r:embed="rId14">
            <a:extLst>
              <a:ext uri="{BEBA8EAE-BF5A-486C-A8C5-ECC9F3942E4B}">
                <a14:imgProps xmlns:a14="http://schemas.microsoft.com/office/drawing/2010/main">
                  <a14:imgLayer r:embed="rId15">
                    <a14:imgEffect>
                      <a14:backgroundRemoval t="7460" b="99048" l="17500" r="77321">
                        <a14:foregroundMark x1="13839" y1="73175" x2="20923" y2="65581"/>
                        <a14:foregroundMark x1="32562" y1="50713" x2="33040" y2="47950"/>
                        <a14:foregroundMark x1="41331" y1="34179" x2="42589" y2="32381"/>
                        <a14:foregroundMark x1="38562" y1="38137" x2="40658" y2="35141"/>
                        <a14:foregroundMark x1="37262" y1="39994" x2="38551" y2="38152"/>
                        <a14:foregroundMark x1="34449" y1="44015" x2="37077" y2="40259"/>
                        <a14:foregroundMark x1="42589" y1="32381" x2="44107" y2="26190"/>
                        <a14:foregroundMark x1="44528" y1="16376" x2="44821" y2="9524"/>
                        <a14:foregroundMark x1="44313" y1="21384" x2="44433" y2="18573"/>
                        <a14:foregroundMark x1="44107" y1="26190" x2="44312" y2="21413"/>
                        <a14:foregroundMark x1="44821" y1="9524" x2="51607" y2="3175"/>
                        <a14:foregroundMark x1="51607" y1="3175" x2="63750" y2="2381"/>
                        <a14:foregroundMark x1="63750" y1="2381" x2="77679" y2="6984"/>
                        <a14:foregroundMark x1="77679" y1="6984" x2="84107" y2="6349"/>
                        <a14:foregroundMark x1="84107" y1="6349" x2="90089" y2="22857"/>
                        <a14:foregroundMark x1="90089" y1="22857" x2="84286" y2="66349"/>
                        <a14:foregroundMark x1="84286" y1="66349" x2="76696" y2="87302"/>
                        <a14:foregroundMark x1="76696" y1="87302" x2="65804" y2="96349"/>
                        <a14:foregroundMark x1="65804" y1="96349" x2="33571" y2="91905"/>
                        <a14:foregroundMark x1="33571" y1="91905" x2="28482" y2="94444"/>
                        <a14:foregroundMark x1="28482" y1="94444" x2="33839" y2="96984"/>
                        <a14:foregroundMark x1="33839" y1="96984" x2="80893" y2="76032"/>
                        <a14:foregroundMark x1="80893" y1="76032" x2="87500" y2="95079"/>
                        <a14:foregroundMark x1="87500" y1="95079" x2="18214" y2="91429"/>
                        <a14:foregroundMark x1="18214" y1="91429" x2="15446" y2="82063"/>
                        <a14:foregroundMark x1="15446" y1="82063" x2="17589" y2="70317"/>
                        <a14:foregroundMark x1="17589" y1="70317" x2="17679" y2="67143"/>
                        <a14:foregroundMark x1="22857" y1="92381" x2="26518" y2="73968"/>
                        <a14:foregroundMark x1="26518" y1="73968" x2="25536" y2="80635"/>
                        <a14:foregroundMark x1="25536" y1="80635" x2="22768" y2="73810"/>
                        <a14:foregroundMark x1="22768" y1="73810" x2="22712" y2="65777"/>
                        <a14:foregroundMark x1="32509" y1="50669" x2="39286" y2="40159"/>
                        <a14:foregroundMark x1="41323" y1="34021" x2="46607" y2="18095"/>
                        <a14:foregroundMark x1="39286" y1="40159" x2="40968" y2="35090"/>
                        <a14:foregroundMark x1="46607" y1="18095" x2="45714" y2="7302"/>
                        <a14:foregroundMark x1="45714" y1="7302" x2="53482" y2="952"/>
                        <a14:foregroundMark x1="53482" y1="952" x2="72054" y2="3333"/>
                        <a14:foregroundMark x1="72054" y1="3333" x2="86429" y2="93175"/>
                        <a14:foregroundMark x1="86429" y1="93175" x2="79732" y2="99683"/>
                        <a14:foregroundMark x1="79732" y1="99683" x2="27143" y2="99365"/>
                        <a14:foregroundMark x1="27143" y1="99365" x2="21339" y2="90159"/>
                        <a14:foregroundMark x1="64464" y1="81111" x2="34107" y2="68889"/>
                        <a14:foregroundMark x1="34107" y1="68889" x2="32589" y2="61111"/>
                        <a14:foregroundMark x1="41266" y1="31618" x2="41696" y2="30159"/>
                        <a14:foregroundMark x1="41207" y1="31819" x2="41160" y2="31979"/>
                        <a14:foregroundMark x1="32589" y1="61111" x2="40208" y2="35215"/>
                        <a14:foregroundMark x1="41696" y1="30159" x2="41813" y2="28361"/>
                        <a14:foregroundMark x1="44202" y1="11016" x2="45000" y2="8889"/>
                        <a14:foregroundMark x1="45000" y1="8889" x2="54821" y2="2698"/>
                        <a14:foregroundMark x1="54821" y1="2698" x2="72143" y2="6032"/>
                        <a14:foregroundMark x1="72143" y1="6032" x2="82321" y2="37302"/>
                        <a14:foregroundMark x1="82321" y1="37302" x2="84018" y2="85873"/>
                        <a14:foregroundMark x1="84018" y1="85873" x2="69018" y2="87778"/>
                        <a14:foregroundMark x1="69018" y1="87778" x2="62768" y2="81111"/>
                        <a14:foregroundMark x1="62768" y1="81111" x2="62054" y2="79048"/>
                        <a14:foregroundMark x1="54464" y1="75238" x2="45714" y2="72063"/>
                        <a14:foregroundMark x1="45714" y1="72063" x2="40982" y2="49841"/>
                        <a14:foregroundMark x1="40982" y1="49841" x2="55000" y2="17778"/>
                        <a14:foregroundMark x1="55000" y1="17778" x2="44554" y2="34762"/>
                        <a14:foregroundMark x1="44554" y1="34762" x2="56250" y2="36190"/>
                        <a14:foregroundMark x1="56250" y1="36190" x2="56071" y2="47619"/>
                        <a14:foregroundMark x1="56071" y1="47619" x2="53125" y2="61270"/>
                        <a14:foregroundMark x1="53125" y1="61270" x2="59375" y2="58095"/>
                        <a14:foregroundMark x1="59375" y1="58095" x2="56786" y2="45714"/>
                        <a14:foregroundMark x1="56786" y1="45714" x2="60536" y2="52540"/>
                        <a14:foregroundMark x1="60536" y1="52540" x2="58125" y2="68889"/>
                        <a14:foregroundMark x1="58125" y1="68889" x2="69643" y2="73492"/>
                        <a14:foregroundMark x1="69643" y1="73492" x2="69821" y2="42381"/>
                        <a14:foregroundMark x1="69821" y1="42381" x2="62857" y2="35079"/>
                        <a14:foregroundMark x1="62857" y1="35079" x2="74732" y2="16032"/>
                        <a14:foregroundMark x1="74732" y1="16032" x2="70536" y2="12540"/>
                        <a14:foregroundMark x1="70536" y1="12540" x2="61875" y2="24603"/>
                        <a14:foregroundMark x1="61875" y1="24603" x2="68750" y2="38095"/>
                        <a14:foregroundMark x1="68750" y1="38095" x2="71607" y2="80635"/>
                        <a14:foregroundMark x1="71607" y1="80635" x2="65893" y2="66032"/>
                        <a14:foregroundMark x1="65893" y1="66032" x2="72679" y2="39206"/>
                        <a14:foregroundMark x1="72679" y1="39206" x2="66429" y2="25714"/>
                        <a14:foregroundMark x1="66429" y1="25714" x2="71518" y2="19524"/>
                        <a14:foregroundMark x1="71518" y1="19524" x2="66607" y2="11270"/>
                        <a14:foregroundMark x1="66607" y1="11270" x2="47054" y2="12540"/>
                        <a14:foregroundMark x1="47054" y1="12540" x2="63839" y2="7937"/>
                        <a14:foregroundMark x1="63839" y1="7937" x2="74554" y2="10000"/>
                        <a14:foregroundMark x1="74554" y1="10000" x2="54375" y2="19206"/>
                        <a14:foregroundMark x1="54375" y1="19206" x2="65179" y2="33810"/>
                        <a14:foregroundMark x1="65179" y1="33810" x2="56875" y2="45873"/>
                        <a14:foregroundMark x1="56875" y1="45873" x2="63750" y2="51270"/>
                        <a14:foregroundMark x1="63750" y1="51270" x2="56696" y2="58730"/>
                        <a14:foregroundMark x1="56696" y1="58730" x2="72321" y2="68254"/>
                        <a14:foregroundMark x1="72321" y1="68254" x2="72321" y2="68254"/>
                        <a14:foregroundMark x1="44993" y1="17094" x2="46518" y2="4444"/>
                        <a14:foregroundMark x1="43839" y1="26667" x2="44899" y2="17872"/>
                        <a14:foregroundMark x1="46518" y1="4444" x2="49286" y2="9206"/>
                        <a14:foregroundMark x1="49286" y1="9206" x2="53036" y2="11746"/>
                        <a14:foregroundMark x1="53036" y1="11746" x2="57768" y2="2063"/>
                        <a14:foregroundMark x1="57768" y1="2063" x2="60000" y2="7619"/>
                        <a14:foregroundMark x1="60000" y1="7619" x2="65804" y2="1905"/>
                        <a14:foregroundMark x1="65804" y1="1905" x2="69643" y2="6825"/>
                        <a14:foregroundMark x1="69643" y1="6825" x2="73304" y2="4762"/>
                        <a14:foregroundMark x1="73304" y1="4762" x2="77143" y2="24603"/>
                        <a14:foregroundMark x1="77143" y1="24603" x2="77143" y2="24603"/>
                        <a14:foregroundMark x1="73750" y1="4921" x2="58571" y2="3968"/>
                        <a14:foregroundMark x1="58571" y1="3968" x2="48125" y2="7778"/>
                        <a14:foregroundMark x1="48125" y1="7778" x2="65982" y2="9048"/>
                        <a14:foregroundMark x1="65982" y1="9048" x2="77321" y2="7460"/>
                        <a14:backgroundMark x1="41607" y1="17619" x2="38750" y2="28571"/>
                        <a14:backgroundMark x1="38750" y1="28571" x2="39107" y2="35397"/>
                        <a14:backgroundMark x1="39107" y1="35397" x2="42589" y2="18730"/>
                        <a14:backgroundMark x1="42589" y1="18730" x2="36161" y2="28254"/>
                        <a14:backgroundMark x1="36161" y1="28254" x2="33929" y2="37937"/>
                        <a14:backgroundMark x1="33929" y1="37937" x2="27679" y2="55397"/>
                        <a14:backgroundMark x1="27679" y1="55397" x2="21429" y2="63651"/>
                        <a14:backgroundMark x1="21429" y1="63651" x2="30893" y2="52698"/>
                        <a14:backgroundMark x1="30893" y1="52698" x2="31071" y2="50159"/>
                        <a14:backgroundMark x1="37857" y1="36825" x2="42054" y2="27302"/>
                        <a14:backgroundMark x1="42054" y1="27302" x2="43750" y2="12381"/>
                        <a14:backgroundMark x1="43482" y1="14762" x2="42321" y2="16508"/>
                        <a14:backgroundMark x1="41875" y1="19206" x2="44107" y2="11111"/>
                        <a14:backgroundMark x1="31696" y1="50000" x2="29911" y2="56349"/>
                        <a14:backgroundMark x1="29911" y1="56349" x2="24911" y2="60159"/>
                        <a14:backgroundMark x1="24911" y1="60159" x2="28750" y2="57619"/>
                        <a14:backgroundMark x1="28750" y1="57619" x2="29911" y2="53175"/>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6"/>
              </a:ext>
            </a:extLst>
          </a:blip>
          <a:srcRect l="19529" t="3391" r="26000" b="23981"/>
          <a:stretch/>
        </p:blipFill>
        <p:spPr>
          <a:xfrm>
            <a:off x="1" y="1"/>
            <a:ext cx="9143999" cy="6857999"/>
          </a:xfrm>
          <a:prstGeom prst="rect">
            <a:avLst/>
          </a:prstGeom>
        </p:spPr>
      </p:pic>
    </p:spTree>
    <p:extLst>
      <p:ext uri="{BB962C8B-B14F-4D97-AF65-F5344CB8AC3E}">
        <p14:creationId xmlns:p14="http://schemas.microsoft.com/office/powerpoint/2010/main" val="130380807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3E022-C2ED-C46C-25F3-C7953D7B70B1}"/>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B389E1-A26C-9D73-DC65-A2077CD2104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10AA84-E932-7B5C-AC63-6C9CF27F49AF}"/>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80BD55-2CE6-40D8-B0AE-B7F14B9EF1D5}" type="datetimeFigureOut">
              <a:rPr lang="en-US" smtClean="0"/>
              <a:t>4/28/2024</a:t>
            </a:fld>
            <a:endParaRPr lang="en-US" dirty="0"/>
          </a:p>
        </p:txBody>
      </p:sp>
      <p:sp>
        <p:nvSpPr>
          <p:cNvPr id="5" name="Footer Placeholder 4">
            <a:extLst>
              <a:ext uri="{FF2B5EF4-FFF2-40B4-BE49-F238E27FC236}">
                <a16:creationId xmlns:a16="http://schemas.microsoft.com/office/drawing/2014/main" id="{727B61F9-4F0D-A095-129F-3ECA1C2151DC}"/>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33FA17A-CBF7-C371-5EAD-B7261ED84F3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950D03-5F0B-477A-B09E-2972D116A54C}" type="slidenum">
              <a:rPr lang="en-US" smtClean="0"/>
              <a:t>‹#›</a:t>
            </a:fld>
            <a:endParaRPr lang="en-US" dirty="0"/>
          </a:p>
        </p:txBody>
      </p:sp>
      <p:pic>
        <p:nvPicPr>
          <p:cNvPr id="8" name="Picture 7" descr="A dark sky with clouds&#10;&#10;Description automatically generated">
            <a:extLst>
              <a:ext uri="{FF2B5EF4-FFF2-40B4-BE49-F238E27FC236}">
                <a16:creationId xmlns:a16="http://schemas.microsoft.com/office/drawing/2014/main" id="{F94C9AF5-CA51-2225-97C4-58A960D307B9}"/>
              </a:ext>
            </a:extLst>
          </p:cNvPr>
          <p:cNvPicPr>
            <a:picLocks noChangeAspect="1"/>
          </p:cNvPicPr>
          <p:nvPr userDrawn="1"/>
        </p:nvPicPr>
        <p:blipFill rotWithShape="1">
          <a:blip r:embed="rId13" cstate="email">
            <a:extLst>
              <a:ext uri="{28A0092B-C50C-407E-A947-70E740481C1C}">
                <a14:useLocalDpi xmlns:a14="http://schemas.microsoft.com/office/drawing/2010/main" val="0"/>
              </a:ext>
            </a:extLst>
          </a:blip>
          <a:srcRect l="19339" b="19339"/>
          <a:stretch/>
        </p:blipFill>
        <p:spPr>
          <a:xfrm>
            <a:off x="0" y="0"/>
            <a:ext cx="9144000" cy="6858000"/>
          </a:xfrm>
          <a:prstGeom prst="rect">
            <a:avLst/>
          </a:prstGeom>
        </p:spPr>
      </p:pic>
      <p:pic>
        <p:nvPicPr>
          <p:cNvPr id="10" name="Picture 9" descr="A person in a white robe with a white hood and a red and purple sky&#10;&#10;Description automatically generated">
            <a:extLst>
              <a:ext uri="{FF2B5EF4-FFF2-40B4-BE49-F238E27FC236}">
                <a16:creationId xmlns:a16="http://schemas.microsoft.com/office/drawing/2014/main" id="{D3DD824A-B5CE-502E-1EDF-3F7F14BDE6DE}"/>
              </a:ext>
            </a:extLst>
          </p:cNvPr>
          <p:cNvPicPr>
            <a:picLocks noChangeAspect="1"/>
          </p:cNvPicPr>
          <p:nvPr userDrawn="1"/>
        </p:nvPicPr>
        <p:blipFill rotWithShape="1">
          <a:blip r:embed="rId14">
            <a:duotone>
              <a:prstClr val="black"/>
              <a:srgbClr val="D9C3A5">
                <a:tint val="50000"/>
                <a:satMod val="180000"/>
              </a:srgbClr>
            </a:duotone>
            <a:extLst>
              <a:ext uri="{BEBA8EAE-BF5A-486C-A8C5-ECC9F3942E4B}">
                <a14:imgProps xmlns:a14="http://schemas.microsoft.com/office/drawing/2010/main">
                  <a14:imgLayer r:embed="rId15">
                    <a14:imgEffect>
                      <a14:backgroundRemoval t="2583" b="65314" l="4167" r="92813">
                        <a14:foregroundMark x1="24375" y1="63838" x2="35417" y2="66052"/>
                        <a14:foregroundMark x1="35417" y1="66052" x2="42500" y2="63100"/>
                        <a14:foregroundMark x1="42500" y1="63100" x2="12500" y2="59963"/>
                        <a14:foregroundMark x1="12500" y1="59963" x2="5521" y2="52583"/>
                        <a14:foregroundMark x1="5521" y1="52583" x2="27187" y2="26937"/>
                        <a14:foregroundMark x1="32539" y1="23663" x2="32917" y2="23432"/>
                        <a14:foregroundMark x1="31416" y1="17993" x2="30625" y2="15129"/>
                        <a14:foregroundMark x1="32917" y1="23432" x2="32081" y2="20405"/>
                        <a14:foregroundMark x1="30625" y1="15129" x2="33854" y2="4613"/>
                        <a14:foregroundMark x1="33854" y1="4613" x2="31042" y2="14022"/>
                        <a14:foregroundMark x1="31042" y1="14022" x2="36146" y2="21218"/>
                        <a14:foregroundMark x1="36146" y1="21218" x2="37396" y2="28598"/>
                        <a14:foregroundMark x1="55625" y1="91144" x2="60417" y2="64760"/>
                        <a14:foregroundMark x1="60417" y1="64760" x2="66458" y2="62731"/>
                        <a14:foregroundMark x1="66458" y1="62731" x2="72188" y2="57565"/>
                        <a14:foregroundMark x1="72188" y1="57565" x2="77813" y2="48524"/>
                        <a14:foregroundMark x1="77813" y1="48524" x2="76042" y2="36162"/>
                        <a14:foregroundMark x1="76042" y1="36162" x2="79792" y2="26015"/>
                        <a14:foregroundMark x1="79792" y1="26015" x2="81458" y2="35978"/>
                        <a14:foregroundMark x1="81458" y1="35978" x2="86771" y2="48708"/>
                        <a14:foregroundMark x1="86771" y1="48708" x2="93021" y2="54428"/>
                        <a14:foregroundMark x1="93021" y1="54428" x2="87292" y2="41697"/>
                        <a14:foregroundMark x1="87292" y1="41697" x2="79688" y2="54982"/>
                        <a14:foregroundMark x1="79688" y1="54982" x2="70592" y2="52490"/>
                        <a14:foregroundMark x1="70586" y1="52514" x2="78229" y2="54797"/>
                        <a14:foregroundMark x1="78229" y1="54797" x2="83542" y2="61624"/>
                        <a14:foregroundMark x1="83542" y1="61624" x2="83542" y2="64760"/>
                        <a14:foregroundMark x1="91563" y1="61993" x2="73229" y2="61070"/>
                        <a14:foregroundMark x1="73229" y1="61070" x2="80313" y2="62731"/>
                        <a14:foregroundMark x1="80313" y1="62731" x2="91250" y2="62546"/>
                        <a14:foregroundMark x1="91250" y1="62546" x2="92813" y2="50923"/>
                        <a14:foregroundMark x1="92813" y1="50923" x2="92500" y2="48155"/>
                        <a14:foregroundMark x1="89479" y1="42251" x2="90208" y2="36162"/>
                        <a14:foregroundMark x1="93854" y1="64760" x2="73750" y2="55904"/>
                        <a14:foregroundMark x1="73750" y1="55904" x2="66979" y2="58856"/>
                        <a14:foregroundMark x1="66979" y1="58856" x2="72083" y2="63469"/>
                        <a14:foregroundMark x1="72083" y1="63469" x2="79583" y2="65314"/>
                        <a14:foregroundMark x1="79583" y1="65314" x2="86667" y2="64760"/>
                        <a14:foregroundMark x1="86667" y1="64760" x2="86979" y2="64760"/>
                        <a14:foregroundMark x1="71042" y1="64945" x2="64063" y2="65498"/>
                        <a14:foregroundMark x1="64063" y1="65498" x2="90833" y2="63100"/>
                        <a14:foregroundMark x1="57188" y1="54428" x2="60313" y2="50185"/>
                        <a14:foregroundMark x1="57396" y1="47232" x2="57396" y2="47232"/>
                        <a14:foregroundMark x1="58021" y1="48155" x2="58021" y2="48155"/>
                        <a14:foregroundMark x1="57708" y1="47232" x2="57708" y2="47232"/>
                        <a14:foregroundMark x1="57396" y1="47232" x2="57396" y2="47232"/>
                        <a14:foregroundMark x1="58646" y1="50185" x2="57500" y2="46679"/>
                        <a14:foregroundMark x1="58750" y1="49815" x2="57500" y2="47048"/>
                        <a14:foregroundMark x1="22500" y1="24908" x2="22500" y2="28044"/>
                        <a14:foregroundMark x1="27187" y1="11624" x2="30833" y2="14945"/>
                        <a14:foregroundMark x1="43125" y1="36347" x2="48854" y2="41144"/>
                        <a14:foregroundMark x1="48854" y1="41144" x2="48229" y2="41328"/>
                        <a14:foregroundMark x1="4167" y1="51107" x2="10833" y2="47048"/>
                        <a14:foregroundMark x1="40833" y1="21218" x2="40833" y2="21218"/>
                        <a14:foregroundMark x1="22500" y1="23616" x2="22500" y2="23616"/>
                        <a14:foregroundMark x1="23021" y1="22509" x2="23021" y2="22509"/>
                        <a14:foregroundMark x1="13646" y1="38376" x2="13646" y2="38376"/>
                        <a14:foregroundMark x1="5104" y1="56089" x2="5104" y2="56089"/>
                        <a14:foregroundMark x1="6146" y1="56089" x2="6146" y2="56089"/>
                        <a14:foregroundMark x1="74375" y1="37638" x2="74375" y2="37638"/>
                        <a14:foregroundMark x1="75104" y1="33395" x2="74375" y2="40406"/>
                        <a14:foregroundMark x1="75417" y1="31181" x2="73646" y2="33579"/>
                        <a14:foregroundMark x1="27187" y1="13838" x2="30938" y2="4982"/>
                        <a14:foregroundMark x1="30938" y1="4982" x2="31250" y2="2583"/>
                        <a14:backgroundMark x1="26667" y1="23616" x2="31771" y2="21402"/>
                        <a14:backgroundMark x1="31771" y1="21402" x2="24896" y2="20295"/>
                        <a14:backgroundMark x1="24896" y1="20295" x2="24375" y2="19926"/>
                        <a14:backgroundMark x1="46354" y1="24539" x2="43333" y2="33579"/>
                        <a14:backgroundMark x1="49108" y1="40637" x2="53750" y2="46310"/>
                        <a14:backgroundMark x1="43333" y1="33579" x2="44063" y2="34471"/>
                        <a14:backgroundMark x1="60846" y1="48080" x2="61146" y2="48155"/>
                        <a14:backgroundMark x1="58202" y1="47421" x2="59954" y2="47858"/>
                        <a14:backgroundMark x1="53750" y1="46310" x2="57445" y2="47232"/>
                        <a14:backgroundMark x1="61146" y1="48155" x2="65938" y2="54982"/>
                        <a14:backgroundMark x1="65938" y1="54982" x2="70729" y2="45203"/>
                        <a14:backgroundMark x1="70729" y1="45203" x2="68438" y2="29889"/>
                        <a14:backgroundMark x1="68438" y1="29889" x2="55313" y2="34502"/>
                        <a14:backgroundMark x1="55313" y1="34502" x2="50000" y2="27675"/>
                        <a14:backgroundMark x1="50000" y1="27675" x2="61875" y2="34317"/>
                        <a14:backgroundMark x1="61875" y1="34317" x2="66458" y2="42435"/>
                        <a14:backgroundMark x1="66458" y1="42435" x2="59167" y2="43542"/>
                        <a14:backgroundMark x1="59167" y1="43542" x2="51979" y2="38930"/>
                        <a14:backgroundMark x1="51979" y1="38930" x2="49896" y2="28044"/>
                        <a14:backgroundMark x1="49896" y1="28044" x2="60417" y2="23985"/>
                        <a14:backgroundMark x1="60417" y1="23985" x2="65938" y2="32657"/>
                        <a14:backgroundMark x1="65938" y1="32657" x2="70208" y2="28598"/>
                        <a14:backgroundMark x1="65313" y1="58118" x2="71042" y2="50738"/>
                        <a14:backgroundMark x1="50208" y1="64022" x2="55833" y2="62546"/>
                        <a14:backgroundMark x1="55833" y1="62546" x2="52812" y2="54244"/>
                        <a14:backgroundMark x1="52812" y1="54244" x2="52812" y2="52952"/>
                        <a14:backgroundMark x1="87500" y1="38561" x2="87188" y2="37085"/>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6"/>
              </a:ext>
            </a:extLst>
          </a:blip>
          <a:srcRect l="-27466" t="1622" b="33579"/>
          <a:stretch/>
        </p:blipFill>
        <p:spPr>
          <a:xfrm>
            <a:off x="-2511592" y="3512712"/>
            <a:ext cx="11655592" cy="3345288"/>
          </a:xfrm>
          <a:prstGeom prst="rect">
            <a:avLst/>
          </a:prstGeom>
        </p:spPr>
      </p:pic>
    </p:spTree>
    <p:extLst>
      <p:ext uri="{BB962C8B-B14F-4D97-AF65-F5344CB8AC3E}">
        <p14:creationId xmlns:p14="http://schemas.microsoft.com/office/powerpoint/2010/main" val="381919358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3E022-C2ED-C46C-25F3-C7953D7B70B1}"/>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B389E1-A26C-9D73-DC65-A2077CD2104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10AA84-E932-7B5C-AC63-6C9CF27F49AF}"/>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80BD55-2CE6-40D8-B0AE-B7F14B9EF1D5}" type="datetimeFigureOut">
              <a:rPr lang="en-US" smtClean="0"/>
              <a:t>4/28/2024</a:t>
            </a:fld>
            <a:endParaRPr lang="en-US" dirty="0"/>
          </a:p>
        </p:txBody>
      </p:sp>
      <p:sp>
        <p:nvSpPr>
          <p:cNvPr id="5" name="Footer Placeholder 4">
            <a:extLst>
              <a:ext uri="{FF2B5EF4-FFF2-40B4-BE49-F238E27FC236}">
                <a16:creationId xmlns:a16="http://schemas.microsoft.com/office/drawing/2014/main" id="{727B61F9-4F0D-A095-129F-3ECA1C2151DC}"/>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33FA17A-CBF7-C371-5EAD-B7261ED84F3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950D03-5F0B-477A-B09E-2972D116A54C}" type="slidenum">
              <a:rPr lang="en-US" smtClean="0"/>
              <a:t>‹#›</a:t>
            </a:fld>
            <a:endParaRPr lang="en-US" dirty="0"/>
          </a:p>
        </p:txBody>
      </p:sp>
      <p:pic>
        <p:nvPicPr>
          <p:cNvPr id="8" name="Picture 7" descr="A dark sky with clouds&#10;&#10;Description automatically generated">
            <a:extLst>
              <a:ext uri="{FF2B5EF4-FFF2-40B4-BE49-F238E27FC236}">
                <a16:creationId xmlns:a16="http://schemas.microsoft.com/office/drawing/2014/main" id="{F94C9AF5-CA51-2225-97C4-58A960D307B9}"/>
              </a:ext>
            </a:extLst>
          </p:cNvPr>
          <p:cNvPicPr>
            <a:picLocks noChangeAspect="1"/>
          </p:cNvPicPr>
          <p:nvPr userDrawn="1"/>
        </p:nvPicPr>
        <p:blipFill rotWithShape="1">
          <a:blip r:embed="rId13" cstate="email">
            <a:extLst>
              <a:ext uri="{28A0092B-C50C-407E-A947-70E740481C1C}">
                <a14:useLocalDpi xmlns:a14="http://schemas.microsoft.com/office/drawing/2010/main" val="0"/>
              </a:ext>
            </a:extLst>
          </a:blip>
          <a:srcRect l="19339" b="19339"/>
          <a:stretch/>
        </p:blipFill>
        <p:spPr>
          <a:xfrm>
            <a:off x="0" y="0"/>
            <a:ext cx="9144000" cy="6858000"/>
          </a:xfrm>
          <a:prstGeom prst="rect">
            <a:avLst/>
          </a:prstGeom>
        </p:spPr>
      </p:pic>
      <p:pic>
        <p:nvPicPr>
          <p:cNvPr id="10" name="Picture 9" descr="A rocky landscape with a blue sky&#10;&#10;Description automatically generated">
            <a:extLst>
              <a:ext uri="{FF2B5EF4-FFF2-40B4-BE49-F238E27FC236}">
                <a16:creationId xmlns:a16="http://schemas.microsoft.com/office/drawing/2014/main" id="{E54F06B2-899B-D27B-616A-311C92CF1F91}"/>
              </a:ext>
            </a:extLst>
          </p:cNvPr>
          <p:cNvPicPr>
            <a:picLocks noChangeAspect="1"/>
          </p:cNvPicPr>
          <p:nvPr userDrawn="1"/>
        </p:nvPicPr>
        <p:blipFill rotWithShape="1">
          <a:blip r:embed="rId14">
            <a:duotone>
              <a:prstClr val="black"/>
              <a:srgbClr val="D9C3A5">
                <a:tint val="50000"/>
                <a:satMod val="180000"/>
              </a:srgbClr>
            </a:duotone>
            <a:extLst>
              <a:ext uri="{BEBA8EAE-BF5A-486C-A8C5-ECC9F3942E4B}">
                <a14:imgProps xmlns:a14="http://schemas.microsoft.com/office/drawing/2010/main">
                  <a14:imgLayer r:embed="rId15">
                    <a14:imgEffect>
                      <a14:backgroundRemoval t="14519" b="62667" l="18417" r="97500">
                        <a14:foregroundMark x1="37833" y1="51704" x2="34000" y2="43556"/>
                        <a14:foregroundMark x1="34000" y1="43556" x2="32250" y2="25037"/>
                        <a14:foregroundMark x1="32250" y1="25037" x2="28583" y2="29630"/>
                        <a14:foregroundMark x1="28515" y1="30519" x2="28273" y2="33672"/>
                        <a14:foregroundMark x1="28583" y1="29630" x2="28515" y2="30519"/>
                        <a14:foregroundMark x1="26842" y1="35445" x2="24833" y2="27407"/>
                        <a14:foregroundMark x1="24833" y1="27407" x2="20583" y2="29630"/>
                        <a14:foregroundMark x1="20583" y1="29630" x2="23500" y2="42074"/>
                        <a14:foregroundMark x1="20113" y1="54207" x2="18083" y2="61481"/>
                        <a14:foregroundMark x1="23500" y1="42074" x2="22008" y2="47417"/>
                        <a14:foregroundMark x1="18083" y1="61481" x2="57667" y2="65630"/>
                        <a14:foregroundMark x1="57667" y1="65630" x2="66583" y2="63111"/>
                        <a14:foregroundMark x1="66583" y1="63111" x2="87583" y2="64296"/>
                        <a14:foregroundMark x1="87583" y1="64296" x2="92833" y2="63111"/>
                        <a14:foregroundMark x1="92833" y1="63111" x2="95750" y2="57481"/>
                        <a14:foregroundMark x1="95750" y1="57481" x2="95947" y2="55252"/>
                        <a14:foregroundMark x1="91150" y1="36000" x2="90754" y2="37360"/>
                        <a14:foregroundMark x1="83094" y1="50586" x2="80917" y2="52148"/>
                        <a14:foregroundMark x1="83398" y1="50369" x2="83113" y2="50573"/>
                        <a14:foregroundMark x1="80917" y1="52148" x2="76333" y2="52000"/>
                        <a14:foregroundMark x1="76333" y1="52000" x2="71250" y2="52593"/>
                        <a14:foregroundMark x1="61712" y1="57831" x2="61000" y2="58222"/>
                        <a14:foregroundMark x1="71250" y1="52593" x2="67884" y2="54441"/>
                        <a14:foregroundMark x1="44597" y1="53181" x2="36417" y2="50667"/>
                        <a14:foregroundMark x1="52180" y1="55512" x2="45825" y2="53559"/>
                        <a14:foregroundMark x1="61000" y1="58222" x2="59181" y2="57663"/>
                        <a14:foregroundMark x1="31917" y1="54370" x2="22417" y2="38667"/>
                        <a14:foregroundMark x1="22417" y1="38667" x2="22250" y2="31111"/>
                        <a14:foregroundMark x1="22250" y1="31111" x2="21833" y2="29926"/>
                        <a14:foregroundMark x1="40333" y1="60000" x2="87750" y2="65481"/>
                        <a14:foregroundMark x1="87750" y1="65481" x2="94833" y2="60741"/>
                        <a14:foregroundMark x1="94833" y1="60741" x2="95765" y2="55138"/>
                        <a14:foregroundMark x1="89417" y1="61926" x2="81250" y2="61185"/>
                        <a14:foregroundMark x1="81250" y1="61185" x2="73500" y2="62519"/>
                        <a14:foregroundMark x1="73500" y1="62519" x2="65750" y2="60593"/>
                        <a14:foregroundMark x1="65750" y1="60593" x2="53583" y2="61037"/>
                        <a14:foregroundMark x1="53583" y1="61037" x2="48917" y2="60148"/>
                        <a14:foregroundMark x1="48917" y1="60148" x2="43167" y2="62667"/>
                        <a14:foregroundMark x1="97583" y1="62519" x2="95583" y2="61630"/>
                        <a14:foregroundMark x1="18917" y1="60148" x2="18417" y2="56444"/>
                        <a14:backgroundMark x1="97167" y1="47556" x2="91750" y2="48889"/>
                        <a14:backgroundMark x1="91750" y1="48889" x2="89750" y2="36296"/>
                        <a14:backgroundMark x1="89750" y1="36296" x2="86417" y2="45037"/>
                        <a14:backgroundMark x1="86417" y1="45037" x2="79917" y2="36889"/>
                        <a14:backgroundMark x1="79917" y1="36889" x2="76083" y2="28889"/>
                        <a14:backgroundMark x1="76083" y1="28889" x2="65667" y2="49333"/>
                        <a14:backgroundMark x1="65667" y1="49333" x2="64417" y2="36741"/>
                        <a14:backgroundMark x1="64417" y1="36741" x2="60083" y2="37481"/>
                        <a14:backgroundMark x1="60083" y1="37481" x2="56500" y2="43704"/>
                        <a14:backgroundMark x1="56500" y1="43704" x2="50083" y2="46963"/>
                        <a14:backgroundMark x1="50083" y1="46963" x2="47583" y2="38074"/>
                        <a14:backgroundMark x1="47583" y1="38074" x2="44417" y2="44889"/>
                        <a14:backgroundMark x1="44417" y1="44889" x2="39750" y2="47407"/>
                        <a14:backgroundMark x1="39750" y1="47407" x2="45667" y2="42074"/>
                        <a14:backgroundMark x1="45667" y1="42074" x2="49583" y2="48593"/>
                        <a14:backgroundMark x1="49583" y1="48593" x2="56750" y2="40000"/>
                        <a14:backgroundMark x1="56750" y1="40000" x2="60083" y2="47111"/>
                        <a14:backgroundMark x1="60083" y1="47111" x2="69250" y2="37037"/>
                        <a14:backgroundMark x1="69250" y1="37037" x2="74000" y2="47852"/>
                        <a14:backgroundMark x1="74000" y1="47852" x2="76917" y2="41630"/>
                        <a14:backgroundMark x1="76917" y1="41630" x2="81583" y2="40444"/>
                        <a14:backgroundMark x1="81583" y1="40444" x2="83750" y2="47111"/>
                        <a14:backgroundMark x1="83750" y1="47111" x2="84250" y2="36444"/>
                        <a14:backgroundMark x1="84250" y1="36444" x2="87917" y2="43852"/>
                        <a14:backgroundMark x1="87917" y1="43852" x2="93583" y2="42519"/>
                        <a14:backgroundMark x1="93583" y1="42519" x2="97833" y2="50074"/>
                        <a14:backgroundMark x1="97833" y1="50074" x2="96667" y2="55704"/>
                        <a14:backgroundMark x1="98333" y1="41037" x2="91167" y2="33926"/>
                        <a14:backgroundMark x1="91000" y1="52889" x2="83167" y2="49630"/>
                        <a14:backgroundMark x1="91083" y1="35556" x2="91083" y2="36000"/>
                        <a14:backgroundMark x1="84083" y1="51852" x2="92417" y2="36148"/>
                        <a14:backgroundMark x1="92417" y1="36148" x2="97500" y2="43259"/>
                        <a14:backgroundMark x1="67583" y1="50667" x2="63083" y2="54519"/>
                        <a14:backgroundMark x1="63083" y1="54519" x2="64917" y2="51704"/>
                        <a14:backgroundMark x1="63667" y1="54963" x2="58583" y2="54370"/>
                        <a14:backgroundMark x1="58583" y1="54370" x2="53750" y2="56148"/>
                        <a14:backgroundMark x1="53750" y1="56148" x2="49500" y2="48889"/>
                        <a14:backgroundMark x1="49500" y1="48889" x2="44500" y2="50519"/>
                        <a14:backgroundMark x1="44500" y1="50519" x2="43750" y2="52148"/>
                        <a14:backgroundMark x1="28083" y1="30519" x2="28083" y2="30519"/>
                        <a14:backgroundMark x1="28000" y1="36444" x2="28000" y2="36444"/>
                        <a14:backgroundMark x1="21917" y1="49185" x2="18917" y2="51852"/>
                        <a14:backgroundMark x1="22167" y1="48593" x2="22167" y2="48593"/>
                        <a14:backgroundMark x1="28000" y1="35111" x2="28000" y2="32148"/>
                        <a14:backgroundMark x1="28167" y1="38074" x2="28167" y2="41333"/>
                        <a14:backgroundMark x1="28167" y1="36148" x2="27833" y2="38074"/>
                        <a14:backgroundMark x1="22083" y1="48741" x2="21333" y2="48296"/>
                        <a14:backgroundMark x1="92833" y1="39259" x2="91750" y2="37037"/>
                        <a14:backgroundMark x1="22000" y1="47407" x2="21667" y2="48148"/>
                        <a14:backgroundMark x1="28083" y1="35704" x2="28083" y2="36000"/>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6"/>
              </a:ext>
            </a:extLst>
          </a:blip>
          <a:srcRect l="18230" t="9016" r="1505" b="35838"/>
          <a:stretch/>
        </p:blipFill>
        <p:spPr>
          <a:xfrm flipH="1">
            <a:off x="0" y="3324225"/>
            <a:ext cx="9144000" cy="3533775"/>
          </a:xfrm>
          <a:prstGeom prst="rect">
            <a:avLst/>
          </a:prstGeom>
        </p:spPr>
      </p:pic>
    </p:spTree>
    <p:extLst>
      <p:ext uri="{BB962C8B-B14F-4D97-AF65-F5344CB8AC3E}">
        <p14:creationId xmlns:p14="http://schemas.microsoft.com/office/powerpoint/2010/main" val="369818429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3E022-C2ED-C46C-25F3-C7953D7B70B1}"/>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B389E1-A26C-9D73-DC65-A2077CD2104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10AA84-E932-7B5C-AC63-6C9CF27F49AF}"/>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80BD55-2CE6-40D8-B0AE-B7F14B9EF1D5}" type="datetimeFigureOut">
              <a:rPr lang="en-US" smtClean="0"/>
              <a:t>4/28/2024</a:t>
            </a:fld>
            <a:endParaRPr lang="en-US" dirty="0"/>
          </a:p>
        </p:txBody>
      </p:sp>
      <p:sp>
        <p:nvSpPr>
          <p:cNvPr id="5" name="Footer Placeholder 4">
            <a:extLst>
              <a:ext uri="{FF2B5EF4-FFF2-40B4-BE49-F238E27FC236}">
                <a16:creationId xmlns:a16="http://schemas.microsoft.com/office/drawing/2014/main" id="{727B61F9-4F0D-A095-129F-3ECA1C2151DC}"/>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33FA17A-CBF7-C371-5EAD-B7261ED84F3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950D03-5F0B-477A-B09E-2972D116A54C}" type="slidenum">
              <a:rPr lang="en-US" smtClean="0"/>
              <a:t>‹#›</a:t>
            </a:fld>
            <a:endParaRPr lang="en-US" dirty="0"/>
          </a:p>
        </p:txBody>
      </p:sp>
      <p:pic>
        <p:nvPicPr>
          <p:cNvPr id="8" name="Picture 7" descr="A dark sky with clouds&#10;&#10;Description automatically generated">
            <a:extLst>
              <a:ext uri="{FF2B5EF4-FFF2-40B4-BE49-F238E27FC236}">
                <a16:creationId xmlns:a16="http://schemas.microsoft.com/office/drawing/2014/main" id="{F94C9AF5-CA51-2225-97C4-58A960D307B9}"/>
              </a:ext>
            </a:extLst>
          </p:cNvPr>
          <p:cNvPicPr>
            <a:picLocks noChangeAspect="1"/>
          </p:cNvPicPr>
          <p:nvPr userDrawn="1"/>
        </p:nvPicPr>
        <p:blipFill rotWithShape="1">
          <a:blip r:embed="rId13" cstate="email">
            <a:extLst>
              <a:ext uri="{28A0092B-C50C-407E-A947-70E740481C1C}">
                <a14:useLocalDpi xmlns:a14="http://schemas.microsoft.com/office/drawing/2010/main" val="0"/>
              </a:ext>
            </a:extLst>
          </a:blip>
          <a:srcRect l="19339" b="19339"/>
          <a:stretch/>
        </p:blipFill>
        <p:spPr>
          <a:xfrm>
            <a:off x="0" y="0"/>
            <a:ext cx="9144000" cy="6858000"/>
          </a:xfrm>
          <a:prstGeom prst="rect">
            <a:avLst/>
          </a:prstGeom>
        </p:spPr>
      </p:pic>
      <p:pic>
        <p:nvPicPr>
          <p:cNvPr id="10" name="Picture 9" descr="A wooden statue of a group of people&#10;&#10;Description automatically generated">
            <a:extLst>
              <a:ext uri="{FF2B5EF4-FFF2-40B4-BE49-F238E27FC236}">
                <a16:creationId xmlns:a16="http://schemas.microsoft.com/office/drawing/2014/main" id="{6E420680-31F9-B81E-C075-5EAA130F32E2}"/>
              </a:ext>
            </a:extLst>
          </p:cNvPr>
          <p:cNvPicPr>
            <a:picLocks noChangeAspect="1"/>
          </p:cNvPicPr>
          <p:nvPr userDrawn="1"/>
        </p:nvPicPr>
        <p:blipFill rotWithShape="1">
          <a:blip r:embed="rId14">
            <a:duotone>
              <a:prstClr val="black"/>
              <a:srgbClr val="D9C3A5">
                <a:tint val="50000"/>
                <a:satMod val="180000"/>
              </a:srgbClr>
            </a:duotone>
            <a:extLst>
              <a:ext uri="{BEBA8EAE-BF5A-486C-A8C5-ECC9F3942E4B}">
                <a14:imgProps xmlns:a14="http://schemas.microsoft.com/office/drawing/2010/main">
                  <a14:imgLayer r:embed="rId15">
                    <a14:imgEffect>
                      <a14:backgroundRemoval t="4911" b="84375" l="6000" r="84000">
                        <a14:foregroundMark x1="83429" y1="35211" x2="80333" y2="38839"/>
                        <a14:foregroundMark x1="85667" y1="32589" x2="83643" y2="34960"/>
                        <a14:foregroundMark x1="78278" y1="22321" x2="78000" y2="20089"/>
                        <a14:foregroundMark x1="78389" y1="23214" x2="78278" y2="22321"/>
                        <a14:foregroundMark x1="78445" y1="23661" x2="78389" y2="23214"/>
                        <a14:foregroundMark x1="78506" y1="24153" x2="78445" y2="23661"/>
                        <a14:foregroundMark x1="78834" y1="26786" x2="78624" y2="25102"/>
                        <a14:foregroundMark x1="78945" y1="27679" x2="78834" y2="26786"/>
                        <a14:foregroundMark x1="80333" y1="38839" x2="78945" y2="27679"/>
                        <a14:foregroundMark x1="78000" y1="20089" x2="81000" y2="9821"/>
                        <a14:foregroundMark x1="81000" y1="9821" x2="75333" y2="7143"/>
                        <a14:foregroundMark x1="70803" y1="24554" x2="67667" y2="36607"/>
                        <a14:foregroundMark x1="71036" y1="23661" x2="70803" y2="24554"/>
                        <a14:foregroundMark x1="71152" y1="23214" x2="71036" y2="23661"/>
                        <a14:foregroundMark x1="71384" y1="22321" x2="71152" y2="23214"/>
                        <a14:foregroundMark x1="75333" y1="7143" x2="71384" y2="22321"/>
                        <a14:foregroundMark x1="67667" y1="36607" x2="66667" y2="38393"/>
                        <a14:foregroundMark x1="80634" y1="56381" x2="81333" y2="60714"/>
                        <a14:foregroundMark x1="76000" y1="27679" x2="79276" y2="47974"/>
                        <a14:foregroundMark x1="79358" y1="66225" x2="77333" y2="71875"/>
                        <a14:foregroundMark x1="81333" y1="60714" x2="79418" y2="66058"/>
                        <a14:foregroundMark x1="77333" y1="71875" x2="71000" y2="76786"/>
                        <a14:foregroundMark x1="71000" y1="76786" x2="74667" y2="67857"/>
                        <a14:foregroundMark x1="74667" y1="67857" x2="67667" y2="78125"/>
                        <a14:foregroundMark x1="67667" y1="78125" x2="64645" y2="72974"/>
                        <a14:foregroundMark x1="65498" y1="72502" x2="69333" y2="74107"/>
                        <a14:foregroundMark x1="59934" y1="73157" x2="56407" y2="72800"/>
                        <a14:foregroundMark x1="64422" y1="73610" x2="60986" y2="73263"/>
                        <a14:foregroundMark x1="69333" y1="74107" x2="64865" y2="73655"/>
                        <a14:foregroundMark x1="48141" y1="61161" x2="48000" y2="60714"/>
                        <a14:foregroundMark x1="48423" y1="62054" x2="48141" y2="61161"/>
                        <a14:foregroundMark x1="51521" y1="71859" x2="48423" y2="62054"/>
                        <a14:foregroundMark x1="48000" y1="60714" x2="47333" y2="50446"/>
                        <a14:foregroundMark x1="47333" y1="50446" x2="41333" y2="48661"/>
                        <a14:foregroundMark x1="41333" y1="48661" x2="41333" y2="61161"/>
                        <a14:foregroundMark x1="40167" y1="62946" x2="36667" y2="68304"/>
                        <a14:foregroundMark x1="40750" y1="62054" x2="40167" y2="62946"/>
                        <a14:foregroundMark x1="41333" y1="61161" x2="40750" y2="62054"/>
                        <a14:foregroundMark x1="36667" y1="68304" x2="27333" y2="69643"/>
                        <a14:foregroundMark x1="27333" y1="69643" x2="21000" y2="69643"/>
                        <a14:foregroundMark x1="21000" y1="69643" x2="15000" y2="71429"/>
                        <a14:foregroundMark x1="15000" y1="71429" x2="11667" y2="78125"/>
                        <a14:foregroundMark x1="11667" y1="78125" x2="17667" y2="83482"/>
                        <a14:foregroundMark x1="17667" y1="83482" x2="72667" y2="87946"/>
                        <a14:foregroundMark x1="72667" y1="87946" x2="78667" y2="85714"/>
                        <a14:foregroundMark x1="78667" y1="85714" x2="84667" y2="79911"/>
                        <a14:foregroundMark x1="84667" y1="79911" x2="47000" y2="82589"/>
                        <a14:foregroundMark x1="47000" y1="82589" x2="25333" y2="79911"/>
                        <a14:foregroundMark x1="25333" y1="79911" x2="29000" y2="72768"/>
                        <a14:foregroundMark x1="29000" y1="72768" x2="44667" y2="74554"/>
                        <a14:foregroundMark x1="44667" y1="74554" x2="43667" y2="64286"/>
                        <a14:foregroundMark x1="43667" y1="64286" x2="48000" y2="73214"/>
                        <a14:foregroundMark x1="48000" y1="73214" x2="53667" y2="79018"/>
                        <a14:foregroundMark x1="53667" y1="79018" x2="77000" y2="76339"/>
                        <a14:foregroundMark x1="77000" y1="76339" x2="82667" y2="70536"/>
                        <a14:foregroundMark x1="82667" y1="70536" x2="84667" y2="61161"/>
                        <a14:foregroundMark x1="84791" y1="50198" x2="85000" y2="31696"/>
                        <a14:foregroundMark x1="84667" y1="61161" x2="84731" y2="55522"/>
                        <a14:foregroundMark x1="82270" y1="32772" x2="79333" y2="33929"/>
                        <a14:foregroundMark x1="85000" y1="31696" x2="82551" y2="32661"/>
                        <a14:foregroundMark x1="76526" y1="26786" x2="76000" y2="25446"/>
                        <a14:foregroundMark x1="76877" y1="27679" x2="76526" y2="26786"/>
                        <a14:foregroundMark x1="79333" y1="33929" x2="76877" y2="27679"/>
                        <a14:foregroundMark x1="76585" y1="27679" x2="81765" y2="47452"/>
                        <a14:foregroundMark x1="76351" y1="26786" x2="76585" y2="27679"/>
                        <a14:foregroundMark x1="76000" y1="25446" x2="76351" y2="26786"/>
                        <a14:foregroundMark x1="82579" y1="55973" x2="82333" y2="70089"/>
                        <a14:foregroundMark x1="82333" y1="70089" x2="66000" y2="72321"/>
                        <a14:foregroundMark x1="66000" y1="72321" x2="65667" y2="62054"/>
                        <a14:foregroundMark x1="65667" y1="62054" x2="62387" y2="66202"/>
                        <a14:foregroundMark x1="51435" y1="72040" x2="21333" y2="80804"/>
                        <a14:foregroundMark x1="58234" y1="70060" x2="57626" y2="70237"/>
                        <a14:foregroundMark x1="21333" y1="80804" x2="15333" y2="77679"/>
                        <a14:foregroundMark x1="15333" y1="77679" x2="24000" y2="75000"/>
                        <a14:foregroundMark x1="24000" y1="75000" x2="45333" y2="75446"/>
                        <a14:foregroundMark x1="45333" y1="75446" x2="42667" y2="64732"/>
                        <a14:foregroundMark x1="42756" y1="61161" x2="43000" y2="51339"/>
                        <a14:foregroundMark x1="42734" y1="62054" x2="42756" y2="61161"/>
                        <a14:foregroundMark x1="42712" y1="62946" x2="42734" y2="62054"/>
                        <a14:foregroundMark x1="42667" y1="64732" x2="42712" y2="62946"/>
                        <a14:foregroundMark x1="12000" y1="83482" x2="78333" y2="87054"/>
                        <a14:foregroundMark x1="78333" y1="87054" x2="83333" y2="82589"/>
                        <a14:foregroundMark x1="82177" y1="47366" x2="82000" y2="41964"/>
                        <a14:foregroundMark x1="83333" y1="82589" x2="82460" y2="55998"/>
                        <a14:foregroundMark x1="82000" y1="41964" x2="85000" y2="33482"/>
                        <a14:foregroundMark x1="85000" y1="33482" x2="81000" y2="39286"/>
                        <a14:foregroundMark x1="81000" y1="39286" x2="81000" y2="39286"/>
                        <a14:foregroundMark x1="83667" y1="30357" x2="85333" y2="40625"/>
                        <a14:foregroundMark x1="84190" y1="55635" x2="83667" y2="62500"/>
                        <a14:foregroundMark x1="85333" y1="40625" x2="84677" y2="49234"/>
                        <a14:foregroundMark x1="83667" y1="62500" x2="85333" y2="79911"/>
                        <a14:foregroundMark x1="85333" y1="79911" x2="80333" y2="86161"/>
                        <a14:foregroundMark x1="80333" y1="86161" x2="73000" y2="86607"/>
                        <a14:foregroundMark x1="73000" y1="86607" x2="65667" y2="86161"/>
                        <a14:foregroundMark x1="65667" y1="86161" x2="60333" y2="86161"/>
                        <a14:foregroundMark x1="60333" y1="86161" x2="39000" y2="83929"/>
                        <a14:foregroundMark x1="39000" y1="83929" x2="23667" y2="85268"/>
                        <a14:foregroundMark x1="23667" y1="85268" x2="10000" y2="82143"/>
                        <a14:foregroundMark x1="10000" y1="82143" x2="6333" y2="83929"/>
                        <a14:foregroundMark x1="83934" y1="55689" x2="84333" y2="84821"/>
                        <a14:foregroundMark x1="83667" y1="36161" x2="83816" y2="47022"/>
                        <a14:foregroundMark x1="84333" y1="84821" x2="84333" y2="84821"/>
                        <a14:foregroundMark x1="67924" y1="53184" x2="65333" y2="64286"/>
                        <a14:foregroundMark x1="72000" y1="35714" x2="68618" y2="50209"/>
                        <a14:foregroundMark x1="65333" y1="64286" x2="67333" y2="41518"/>
                        <a14:foregroundMark x1="67333" y1="41518" x2="71205" y2="49667"/>
                        <a14:foregroundMark x1="72992" y1="57984" x2="73333" y2="60268"/>
                        <a14:foregroundMark x1="73333" y1="60268" x2="72653" y2="58055"/>
                        <a14:foregroundMark x1="71214" y1="49665" x2="71667" y2="43304"/>
                        <a14:foregroundMark x1="71667" y1="43304" x2="72000" y2="43304"/>
                        <a14:foregroundMark x1="79000" y1="5804" x2="79000" y2="5804"/>
                        <a14:foregroundMark x1="77333" y1="5804" x2="77333" y2="5804"/>
                        <a14:foregroundMark x1="75333" y1="4911" x2="75333" y2="4911"/>
                        <a14:backgroundMark x1="45667" y1="23214" x2="51667" y2="33036"/>
                        <a14:backgroundMark x1="51667" y1="33036" x2="36000" y2="29911"/>
                        <a14:backgroundMark x1="36000" y1="29911" x2="28667" y2="30804"/>
                        <a14:backgroundMark x1="28667" y1="30804" x2="28667" y2="31250"/>
                        <a14:backgroundMark x1="80333" y1="24554" x2="80333" y2="24554"/>
                        <a14:backgroundMark x1="79667" y1="26786" x2="79667" y2="26786"/>
                        <a14:backgroundMark x1="79000" y1="23214" x2="79000" y2="23214"/>
                        <a14:backgroundMark x1="76000" y1="48661" x2="77000" y2="57143"/>
                        <a14:backgroundMark x1="77000" y1="57143" x2="76000" y2="52232"/>
                        <a14:backgroundMark x1="61000" y1="63393" x2="55333" y2="63839"/>
                        <a14:backgroundMark x1="55333" y1="63839" x2="60667" y2="63839"/>
                        <a14:backgroundMark x1="60667" y1="63839" x2="55000" y2="62500"/>
                        <a14:backgroundMark x1="41333" y1="62054" x2="41333" y2="62054"/>
                        <a14:backgroundMark x1="41333" y1="61161" x2="41333" y2="61161"/>
                        <a14:backgroundMark x1="40000" y1="62946" x2="40000" y2="62946"/>
                        <a14:backgroundMark x1="79333" y1="25893" x2="79000" y2="25893"/>
                        <a14:backgroundMark x1="78667" y1="22321" x2="78667" y2="22321"/>
                        <a14:backgroundMark x1="78667" y1="24554" x2="78667" y2="24554"/>
                        <a14:backgroundMark x1="79333" y1="27679" x2="79333" y2="27679"/>
                        <a14:backgroundMark x1="78333" y1="22321" x2="78333" y2="22321"/>
                        <a14:backgroundMark x1="78667" y1="23661" x2="78667" y2="23661"/>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6"/>
              </a:ext>
            </a:extLst>
          </a:blip>
          <a:srcRect l="865" t="2286" r="15867" b="13617"/>
          <a:stretch/>
        </p:blipFill>
        <p:spPr>
          <a:xfrm>
            <a:off x="1903998" y="1894683"/>
            <a:ext cx="7240002" cy="4963317"/>
          </a:xfrm>
          <a:prstGeom prst="rect">
            <a:avLst/>
          </a:prstGeom>
        </p:spPr>
      </p:pic>
    </p:spTree>
    <p:extLst>
      <p:ext uri="{BB962C8B-B14F-4D97-AF65-F5344CB8AC3E}">
        <p14:creationId xmlns:p14="http://schemas.microsoft.com/office/powerpoint/2010/main" val="610820282"/>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rawing of a group of people&#10;&#10;Description automatically generated">
            <a:extLst>
              <a:ext uri="{FF2B5EF4-FFF2-40B4-BE49-F238E27FC236}">
                <a16:creationId xmlns:a16="http://schemas.microsoft.com/office/drawing/2014/main" id="{6DC507D9-654C-71FF-F79E-908C869CCF0D}"/>
              </a:ext>
            </a:extLst>
          </p:cNvPr>
          <p:cNvPicPr>
            <a:picLocks noChangeAspect="1"/>
          </p:cNvPicPr>
          <p:nvPr/>
        </p:nvPicPr>
        <p:blipFill rotWithShape="1">
          <a:blip r:embed="rId2">
            <a:extLst>
              <a:ext uri="{28A0092B-C50C-407E-A947-70E740481C1C}">
                <a14:useLocalDpi xmlns:a14="http://schemas.microsoft.com/office/drawing/2010/main" val="0"/>
              </a:ext>
            </a:extLst>
          </a:blip>
          <a:srcRect l="4017" t="15512" r="4017" b="15512"/>
          <a:stretch/>
        </p:blipFill>
        <p:spPr>
          <a:xfrm>
            <a:off x="-1" y="0"/>
            <a:ext cx="9144001" cy="6858001"/>
          </a:xfrm>
          <a:prstGeom prst="rect">
            <a:avLst/>
          </a:prstGeom>
        </p:spPr>
      </p:pic>
      <p:sp>
        <p:nvSpPr>
          <p:cNvPr id="4" name="Text Placeholder 1">
            <a:extLst>
              <a:ext uri="{FF2B5EF4-FFF2-40B4-BE49-F238E27FC236}">
                <a16:creationId xmlns:a16="http://schemas.microsoft.com/office/drawing/2014/main" id="{44B58252-E1FB-8F88-4753-7A7F7D435824}"/>
              </a:ext>
            </a:extLst>
          </p:cNvPr>
          <p:cNvSpPr txBox="1">
            <a:spLocks/>
          </p:cNvSpPr>
          <p:nvPr/>
        </p:nvSpPr>
        <p:spPr>
          <a:xfrm>
            <a:off x="932176" y="3089930"/>
            <a:ext cx="8211824" cy="4799381"/>
          </a:xfrm>
          <a:prstGeom prst="rect">
            <a:avLst/>
          </a:prstGeom>
        </p:spPr>
        <p:txBody>
          <a:bodyPr/>
          <a:lstStyle>
            <a:lvl1pPr marL="0" indent="0" algn="ctr" defTabSz="914400" rtl="0" eaLnBrk="1" latinLnBrk="0" hangingPunct="1">
              <a:spcBef>
                <a:spcPct val="20000"/>
              </a:spcBef>
              <a:buFont typeface="Arial"/>
              <a:buNone/>
              <a:defRPr sz="3000" kern="1200">
                <a:solidFill>
                  <a:srgbClr val="E4DABC"/>
                </a:solidFill>
                <a:latin typeface="+mn-lt"/>
                <a:ea typeface="+mn-ea"/>
                <a:cs typeface="Apple Chancery"/>
              </a:defRPr>
            </a:lvl1pPr>
            <a:lvl2pPr marL="914400" indent="-457200" algn="ctr" defTabSz="914400" rtl="0" eaLnBrk="1" latinLnBrk="0" hangingPunct="1">
              <a:spcBef>
                <a:spcPct val="20000"/>
              </a:spcBef>
              <a:buFont typeface="Arial"/>
              <a:buChar char="•"/>
              <a:defRPr sz="3000" kern="1200">
                <a:solidFill>
                  <a:srgbClr val="E4DABC"/>
                </a:solidFill>
                <a:latin typeface="+mn-lt"/>
                <a:ea typeface="+mn-ea"/>
                <a:cs typeface="Apple Chancery"/>
              </a:defRPr>
            </a:lvl2pPr>
            <a:lvl3pPr marL="914400" indent="0" algn="ctr" defTabSz="914400" rtl="0" eaLnBrk="1" latinLnBrk="0" hangingPunct="1">
              <a:spcBef>
                <a:spcPct val="20000"/>
              </a:spcBef>
              <a:buFont typeface="Arial" pitchFamily="34" charset="0"/>
              <a:buNone/>
              <a:defRPr sz="3000" kern="1200">
                <a:solidFill>
                  <a:srgbClr val="E4DABC"/>
                </a:solidFill>
                <a:latin typeface="+mn-lt"/>
                <a:ea typeface="+mn-ea"/>
                <a:cs typeface="Apple Chancery"/>
              </a:defRPr>
            </a:lvl3pPr>
            <a:lvl4pPr marL="1371600" indent="0" algn="ctr" defTabSz="914400" rtl="0" eaLnBrk="1" latinLnBrk="0" hangingPunct="1">
              <a:spcBef>
                <a:spcPct val="20000"/>
              </a:spcBef>
              <a:buFont typeface="Arial" pitchFamily="34" charset="0"/>
              <a:buNone/>
              <a:defRPr sz="3000" kern="1200">
                <a:solidFill>
                  <a:srgbClr val="E4DABC"/>
                </a:solidFill>
                <a:latin typeface="+mn-lt"/>
                <a:ea typeface="+mn-ea"/>
                <a:cs typeface="Apple Chancery"/>
              </a:defRPr>
            </a:lvl4pPr>
            <a:lvl5pPr marL="1828800" indent="0" algn="ctr" defTabSz="914400" rtl="0" eaLnBrk="1" latinLnBrk="0" hangingPunct="1">
              <a:spcBef>
                <a:spcPct val="20000"/>
              </a:spcBef>
              <a:buFont typeface="Arial" pitchFamily="34" charset="0"/>
              <a:buNone/>
              <a:defRPr sz="3000" kern="1200">
                <a:solidFill>
                  <a:srgbClr val="E4DABC"/>
                </a:solidFill>
                <a:latin typeface="+mn-lt"/>
                <a:ea typeface="+mn-ea"/>
                <a:cs typeface="Apple Chancery"/>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000" b="1" dirty="0">
                <a:solidFill>
                  <a:srgbClr val="FF0000"/>
                </a:solidFill>
              </a:rPr>
              <a:t>Exodus 17 &amp; 18</a:t>
            </a:r>
            <a:br>
              <a:rPr lang="en-US" sz="2000" b="1" dirty="0">
                <a:solidFill>
                  <a:srgbClr val="FF0000"/>
                </a:solidFill>
              </a:rPr>
            </a:br>
            <a:r>
              <a:rPr lang="en-US" sz="2000" b="1" dirty="0">
                <a:solidFill>
                  <a:srgbClr val="FF0000"/>
                </a:solidFill>
              </a:rPr>
              <a:t>Be Delivered</a:t>
            </a:r>
          </a:p>
        </p:txBody>
      </p:sp>
    </p:spTree>
    <p:extLst>
      <p:ext uri="{BB962C8B-B14F-4D97-AF65-F5344CB8AC3E}">
        <p14:creationId xmlns:p14="http://schemas.microsoft.com/office/powerpoint/2010/main" val="119270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C2AD68B5-048B-E01D-47BA-4744C96CF502}"/>
              </a:ext>
            </a:extLst>
          </p:cNvPr>
          <p:cNvGraphicFramePr>
            <a:graphicFrameLocks noGrp="1"/>
          </p:cNvGraphicFramePr>
          <p:nvPr>
            <p:extLst>
              <p:ext uri="{D42A27DB-BD31-4B8C-83A1-F6EECF244321}">
                <p14:modId xmlns:p14="http://schemas.microsoft.com/office/powerpoint/2010/main" val="1923162742"/>
              </p:ext>
            </p:extLst>
          </p:nvPr>
        </p:nvGraphicFramePr>
        <p:xfrm>
          <a:off x="750010" y="554805"/>
          <a:ext cx="7955281" cy="3765680"/>
        </p:xfrm>
        <a:graphic>
          <a:graphicData uri="http://schemas.openxmlformats.org/drawingml/2006/table">
            <a:tbl>
              <a:tblPr/>
              <a:tblGrid>
                <a:gridCol w="1172032">
                  <a:extLst>
                    <a:ext uri="{9D8B030D-6E8A-4147-A177-3AD203B41FA5}">
                      <a16:colId xmlns:a16="http://schemas.microsoft.com/office/drawing/2014/main" val="90770946"/>
                    </a:ext>
                  </a:extLst>
                </a:gridCol>
                <a:gridCol w="2437405">
                  <a:extLst>
                    <a:ext uri="{9D8B030D-6E8A-4147-A177-3AD203B41FA5}">
                      <a16:colId xmlns:a16="http://schemas.microsoft.com/office/drawing/2014/main" val="839915988"/>
                    </a:ext>
                  </a:extLst>
                </a:gridCol>
                <a:gridCol w="2172922">
                  <a:extLst>
                    <a:ext uri="{9D8B030D-6E8A-4147-A177-3AD203B41FA5}">
                      <a16:colId xmlns:a16="http://schemas.microsoft.com/office/drawing/2014/main" val="1155038082"/>
                    </a:ext>
                  </a:extLst>
                </a:gridCol>
                <a:gridCol w="2172922">
                  <a:extLst>
                    <a:ext uri="{9D8B030D-6E8A-4147-A177-3AD203B41FA5}">
                      <a16:colId xmlns:a16="http://schemas.microsoft.com/office/drawing/2014/main" val="478165933"/>
                    </a:ext>
                  </a:extLst>
                </a:gridCol>
              </a:tblGrid>
              <a:tr h="225542">
                <a:tc>
                  <a:txBody>
                    <a:bodyPr/>
                    <a:lstStyle/>
                    <a:p>
                      <a:r>
                        <a:rPr lang="en-US" sz="1600" b="1" dirty="0">
                          <a:solidFill>
                            <a:srgbClr val="EDDCC1"/>
                          </a:solidFill>
                        </a:rPr>
                        <a:t>Criteria</a:t>
                      </a:r>
                    </a:p>
                  </a:txBody>
                  <a:tcPr marL="51802" marR="51802" marT="25901" marB="25901" anchor="ctr">
                    <a:lnL w="12700" cap="flat" cmpd="sng" algn="ctr">
                      <a:solidFill>
                        <a:srgbClr val="E4DABC"/>
                      </a:solidFill>
                      <a:prstDash val="solid"/>
                      <a:round/>
                      <a:headEnd type="none" w="med" len="med"/>
                      <a:tailEnd type="none" w="med" len="med"/>
                    </a:lnL>
                    <a:lnR w="12700" cap="flat" cmpd="sng" algn="ctr">
                      <a:solidFill>
                        <a:srgbClr val="E4DABC"/>
                      </a:solidFill>
                      <a:prstDash val="solid"/>
                      <a:round/>
                      <a:headEnd type="none" w="med" len="med"/>
                      <a:tailEnd type="none" w="med" len="med"/>
                    </a:lnR>
                    <a:lnT w="12700" cap="flat" cmpd="sng" algn="ctr">
                      <a:solidFill>
                        <a:srgbClr val="E4DABC"/>
                      </a:solidFill>
                      <a:prstDash val="solid"/>
                      <a:round/>
                      <a:headEnd type="none" w="med" len="med"/>
                      <a:tailEnd type="none" w="med" len="med"/>
                    </a:lnT>
                    <a:lnB w="12700" cap="flat" cmpd="sng" algn="ctr">
                      <a:solidFill>
                        <a:srgbClr val="E4DABC"/>
                      </a:solidFill>
                      <a:prstDash val="solid"/>
                      <a:round/>
                      <a:headEnd type="none" w="med" len="med"/>
                      <a:tailEnd type="none" w="med" len="med"/>
                    </a:lnB>
                  </a:tcPr>
                </a:tc>
                <a:tc>
                  <a:txBody>
                    <a:bodyPr/>
                    <a:lstStyle/>
                    <a:p>
                      <a:r>
                        <a:rPr lang="en-US" sz="1600" b="1" dirty="0">
                          <a:solidFill>
                            <a:srgbClr val="EDDCC1"/>
                          </a:solidFill>
                        </a:rPr>
                        <a:t>Question</a:t>
                      </a:r>
                    </a:p>
                  </a:txBody>
                  <a:tcPr marL="51802" marR="51802" marT="25901" marB="25901" anchor="ctr">
                    <a:lnL w="12700" cap="flat" cmpd="sng" algn="ctr">
                      <a:solidFill>
                        <a:srgbClr val="E4DABC"/>
                      </a:solidFill>
                      <a:prstDash val="solid"/>
                      <a:round/>
                      <a:headEnd type="none" w="med" len="med"/>
                      <a:tailEnd type="none" w="med" len="med"/>
                    </a:lnL>
                    <a:lnR w="12700" cap="flat" cmpd="sng" algn="ctr">
                      <a:solidFill>
                        <a:srgbClr val="E4DABC"/>
                      </a:solidFill>
                      <a:prstDash val="solid"/>
                      <a:round/>
                      <a:headEnd type="none" w="med" len="med"/>
                      <a:tailEnd type="none" w="med" len="med"/>
                    </a:lnR>
                    <a:lnT w="12700" cap="flat" cmpd="sng" algn="ctr">
                      <a:solidFill>
                        <a:srgbClr val="E4DABC"/>
                      </a:solidFill>
                      <a:prstDash val="solid"/>
                      <a:round/>
                      <a:headEnd type="none" w="med" len="med"/>
                      <a:tailEnd type="none" w="med" len="med"/>
                    </a:lnT>
                    <a:lnB w="12700" cap="flat" cmpd="sng" algn="ctr">
                      <a:solidFill>
                        <a:srgbClr val="E4DABC"/>
                      </a:solidFill>
                      <a:prstDash val="solid"/>
                      <a:round/>
                      <a:headEnd type="none" w="med" len="med"/>
                      <a:tailEnd type="none" w="med" len="med"/>
                    </a:lnB>
                  </a:tcPr>
                </a:tc>
                <a:tc>
                  <a:txBody>
                    <a:bodyPr/>
                    <a:lstStyle/>
                    <a:p>
                      <a:r>
                        <a:rPr lang="en-US" sz="1600" b="1" dirty="0">
                          <a:solidFill>
                            <a:srgbClr val="EDDCC1"/>
                          </a:solidFill>
                        </a:rPr>
                        <a:t>Likely Lament</a:t>
                      </a:r>
                    </a:p>
                  </a:txBody>
                  <a:tcPr marL="51802" marR="51802" marT="25901" marB="25901" anchor="ctr">
                    <a:lnL w="12700" cap="flat" cmpd="sng" algn="ctr">
                      <a:solidFill>
                        <a:srgbClr val="E4DABC"/>
                      </a:solidFill>
                      <a:prstDash val="solid"/>
                      <a:round/>
                      <a:headEnd type="none" w="med" len="med"/>
                      <a:tailEnd type="none" w="med" len="med"/>
                    </a:lnL>
                    <a:lnR w="12700" cap="flat" cmpd="sng" algn="ctr">
                      <a:solidFill>
                        <a:srgbClr val="E4DABC"/>
                      </a:solidFill>
                      <a:prstDash val="solid"/>
                      <a:round/>
                      <a:headEnd type="none" w="med" len="med"/>
                      <a:tailEnd type="none" w="med" len="med"/>
                    </a:lnR>
                    <a:lnT w="12700" cap="flat" cmpd="sng" algn="ctr">
                      <a:solidFill>
                        <a:srgbClr val="E4DABC"/>
                      </a:solidFill>
                      <a:prstDash val="solid"/>
                      <a:round/>
                      <a:headEnd type="none" w="med" len="med"/>
                      <a:tailEnd type="none" w="med" len="med"/>
                    </a:lnT>
                    <a:lnB w="12700" cap="flat" cmpd="sng" algn="ctr">
                      <a:solidFill>
                        <a:srgbClr val="E4DABC"/>
                      </a:solidFill>
                      <a:prstDash val="solid"/>
                      <a:round/>
                      <a:headEnd type="none" w="med" len="med"/>
                      <a:tailEnd type="none" w="med" len="med"/>
                    </a:lnB>
                  </a:tcPr>
                </a:tc>
                <a:tc>
                  <a:txBody>
                    <a:bodyPr/>
                    <a:lstStyle/>
                    <a:p>
                      <a:r>
                        <a:rPr lang="en-US" sz="1600" b="1" dirty="0">
                          <a:solidFill>
                            <a:srgbClr val="EDDCC1"/>
                          </a:solidFill>
                        </a:rPr>
                        <a:t>Likely Complaint</a:t>
                      </a:r>
                    </a:p>
                  </a:txBody>
                  <a:tcPr marL="51802" marR="51802" marT="25901" marB="25901" anchor="ctr">
                    <a:lnL w="12700" cap="flat" cmpd="sng" algn="ctr">
                      <a:solidFill>
                        <a:srgbClr val="E4DABC"/>
                      </a:solidFill>
                      <a:prstDash val="solid"/>
                      <a:round/>
                      <a:headEnd type="none" w="med" len="med"/>
                      <a:tailEnd type="none" w="med" len="med"/>
                    </a:lnL>
                    <a:lnR w="12700" cap="flat" cmpd="sng" algn="ctr">
                      <a:solidFill>
                        <a:srgbClr val="E4DABC"/>
                      </a:solidFill>
                      <a:prstDash val="solid"/>
                      <a:round/>
                      <a:headEnd type="none" w="med" len="med"/>
                      <a:tailEnd type="none" w="med" len="med"/>
                    </a:lnR>
                    <a:lnT w="12700" cap="flat" cmpd="sng" algn="ctr">
                      <a:solidFill>
                        <a:srgbClr val="E4DABC"/>
                      </a:solidFill>
                      <a:prstDash val="solid"/>
                      <a:round/>
                      <a:headEnd type="none" w="med" len="med"/>
                      <a:tailEnd type="none" w="med" len="med"/>
                    </a:lnT>
                    <a:lnB w="12700" cap="flat" cmpd="sng" algn="ctr">
                      <a:solidFill>
                        <a:srgbClr val="E4DABC"/>
                      </a:solidFill>
                      <a:prstDash val="solid"/>
                      <a:round/>
                      <a:headEnd type="none" w="med" len="med"/>
                      <a:tailEnd type="none" w="med" len="med"/>
                    </a:lnB>
                  </a:tcPr>
                </a:tc>
                <a:extLst>
                  <a:ext uri="{0D108BD9-81ED-4DB2-BD59-A6C34878D82A}">
                    <a16:rowId xmlns:a16="http://schemas.microsoft.com/office/drawing/2014/main" val="1256791919"/>
                  </a:ext>
                </a:extLst>
              </a:tr>
              <a:tr h="563855">
                <a:tc>
                  <a:txBody>
                    <a:bodyPr/>
                    <a:lstStyle/>
                    <a:p>
                      <a:r>
                        <a:rPr lang="en-US" sz="1600" b="1" dirty="0">
                          <a:solidFill>
                            <a:srgbClr val="EDDCC1"/>
                          </a:solidFill>
                        </a:rPr>
                        <a:t>Direction of Statement</a:t>
                      </a:r>
                    </a:p>
                  </a:txBody>
                  <a:tcPr marL="51802" marR="51802" marT="25901" marB="25901" anchor="ctr">
                    <a:lnL w="12700" cap="flat" cmpd="sng" algn="ctr">
                      <a:solidFill>
                        <a:srgbClr val="E4DABC"/>
                      </a:solidFill>
                      <a:prstDash val="solid"/>
                      <a:round/>
                      <a:headEnd type="none" w="med" len="med"/>
                      <a:tailEnd type="none" w="med" len="med"/>
                    </a:lnL>
                    <a:lnR w="12700" cap="flat" cmpd="sng" algn="ctr">
                      <a:solidFill>
                        <a:srgbClr val="E4DABC"/>
                      </a:solidFill>
                      <a:prstDash val="solid"/>
                      <a:round/>
                      <a:headEnd type="none" w="med" len="med"/>
                      <a:tailEnd type="none" w="med" len="med"/>
                    </a:lnR>
                    <a:lnT w="12700" cap="flat" cmpd="sng" algn="ctr">
                      <a:solidFill>
                        <a:srgbClr val="E4DABC"/>
                      </a:solidFill>
                      <a:prstDash val="solid"/>
                      <a:round/>
                      <a:headEnd type="none" w="med" len="med"/>
                      <a:tailEnd type="none" w="med" len="med"/>
                    </a:lnT>
                    <a:lnB w="12700" cap="flat" cmpd="sng" algn="ctr">
                      <a:solidFill>
                        <a:srgbClr val="E4DABC"/>
                      </a:solidFill>
                      <a:prstDash val="solid"/>
                      <a:round/>
                      <a:headEnd type="none" w="med" len="med"/>
                      <a:tailEnd type="none" w="med" len="med"/>
                    </a:lnB>
                  </a:tcPr>
                </a:tc>
                <a:tc>
                  <a:txBody>
                    <a:bodyPr/>
                    <a:lstStyle/>
                    <a:p>
                      <a:r>
                        <a:rPr lang="en-US" sz="1600" b="1" dirty="0">
                          <a:solidFill>
                            <a:srgbClr val="EDDCC1"/>
                          </a:solidFill>
                        </a:rPr>
                        <a:t>To whom or what is the statement directed?</a:t>
                      </a:r>
                    </a:p>
                  </a:txBody>
                  <a:tcPr marL="51802" marR="51802" marT="25901" marB="25901" anchor="ctr">
                    <a:lnL w="12700" cap="flat" cmpd="sng" algn="ctr">
                      <a:solidFill>
                        <a:srgbClr val="E4DABC"/>
                      </a:solidFill>
                      <a:prstDash val="solid"/>
                      <a:round/>
                      <a:headEnd type="none" w="med" len="med"/>
                      <a:tailEnd type="none" w="med" len="med"/>
                    </a:lnL>
                    <a:lnR w="12700" cap="flat" cmpd="sng" algn="ctr">
                      <a:solidFill>
                        <a:srgbClr val="E4DABC"/>
                      </a:solidFill>
                      <a:prstDash val="solid"/>
                      <a:round/>
                      <a:headEnd type="none" w="med" len="med"/>
                      <a:tailEnd type="none" w="med" len="med"/>
                    </a:lnR>
                    <a:lnT w="12700" cap="flat" cmpd="sng" algn="ctr">
                      <a:solidFill>
                        <a:srgbClr val="E4DABC"/>
                      </a:solidFill>
                      <a:prstDash val="solid"/>
                      <a:round/>
                      <a:headEnd type="none" w="med" len="med"/>
                      <a:tailEnd type="none" w="med" len="med"/>
                    </a:lnT>
                    <a:lnB w="12700" cap="flat" cmpd="sng" algn="ctr">
                      <a:solidFill>
                        <a:srgbClr val="E4DABC"/>
                      </a:solidFill>
                      <a:prstDash val="solid"/>
                      <a:round/>
                      <a:headEnd type="none" w="med" len="med"/>
                      <a:tailEnd type="none" w="med" len="med"/>
                    </a:lnB>
                  </a:tcPr>
                </a:tc>
                <a:tc>
                  <a:txBody>
                    <a:bodyPr/>
                    <a:lstStyle/>
                    <a:p>
                      <a:r>
                        <a:rPr lang="en-US" sz="1600" b="1" dirty="0">
                          <a:solidFill>
                            <a:srgbClr val="EDDCC1"/>
                          </a:solidFill>
                        </a:rPr>
                        <a:t>Directed at God or a higher power</a:t>
                      </a:r>
                    </a:p>
                  </a:txBody>
                  <a:tcPr marL="51802" marR="51802" marT="25901" marB="25901" anchor="ctr">
                    <a:lnL w="12700" cap="flat" cmpd="sng" algn="ctr">
                      <a:solidFill>
                        <a:srgbClr val="E4DABC"/>
                      </a:solidFill>
                      <a:prstDash val="solid"/>
                      <a:round/>
                      <a:headEnd type="none" w="med" len="med"/>
                      <a:tailEnd type="none" w="med" len="med"/>
                    </a:lnL>
                    <a:lnR w="12700" cap="flat" cmpd="sng" algn="ctr">
                      <a:solidFill>
                        <a:srgbClr val="E4DABC"/>
                      </a:solidFill>
                      <a:prstDash val="solid"/>
                      <a:round/>
                      <a:headEnd type="none" w="med" len="med"/>
                      <a:tailEnd type="none" w="med" len="med"/>
                    </a:lnR>
                    <a:lnT w="12700" cap="flat" cmpd="sng" algn="ctr">
                      <a:solidFill>
                        <a:srgbClr val="E4DABC"/>
                      </a:solidFill>
                      <a:prstDash val="solid"/>
                      <a:round/>
                      <a:headEnd type="none" w="med" len="med"/>
                      <a:tailEnd type="none" w="med" len="med"/>
                    </a:lnT>
                    <a:lnB w="12700" cap="flat" cmpd="sng" algn="ctr">
                      <a:solidFill>
                        <a:srgbClr val="E4DABC"/>
                      </a:solidFill>
                      <a:prstDash val="solid"/>
                      <a:round/>
                      <a:headEnd type="none" w="med" len="med"/>
                      <a:tailEnd type="none" w="med" len="med"/>
                    </a:lnB>
                  </a:tcPr>
                </a:tc>
                <a:tc>
                  <a:txBody>
                    <a:bodyPr/>
                    <a:lstStyle/>
                    <a:p>
                      <a:r>
                        <a:rPr lang="en-US" sz="1600" b="1" dirty="0">
                          <a:solidFill>
                            <a:srgbClr val="EDDCC1"/>
                          </a:solidFill>
                        </a:rPr>
                        <a:t>Directed at people, self, or circumstances</a:t>
                      </a:r>
                    </a:p>
                  </a:txBody>
                  <a:tcPr marL="51802" marR="51802" marT="25901" marB="25901" anchor="ctr">
                    <a:lnL w="12700" cap="flat" cmpd="sng" algn="ctr">
                      <a:solidFill>
                        <a:srgbClr val="E4DABC"/>
                      </a:solidFill>
                      <a:prstDash val="solid"/>
                      <a:round/>
                      <a:headEnd type="none" w="med" len="med"/>
                      <a:tailEnd type="none" w="med" len="med"/>
                    </a:lnL>
                    <a:lnR w="12700" cap="flat" cmpd="sng" algn="ctr">
                      <a:solidFill>
                        <a:srgbClr val="E4DABC"/>
                      </a:solidFill>
                      <a:prstDash val="solid"/>
                      <a:round/>
                      <a:headEnd type="none" w="med" len="med"/>
                      <a:tailEnd type="none" w="med" len="med"/>
                    </a:lnR>
                    <a:lnT w="12700" cap="flat" cmpd="sng" algn="ctr">
                      <a:solidFill>
                        <a:srgbClr val="E4DABC"/>
                      </a:solidFill>
                      <a:prstDash val="solid"/>
                      <a:round/>
                      <a:headEnd type="none" w="med" len="med"/>
                      <a:tailEnd type="none" w="med" len="med"/>
                    </a:lnT>
                    <a:lnB w="12700" cap="flat" cmpd="sng" algn="ctr">
                      <a:solidFill>
                        <a:srgbClr val="E4DABC"/>
                      </a:solidFill>
                      <a:prstDash val="solid"/>
                      <a:round/>
                      <a:headEnd type="none" w="med" len="med"/>
                      <a:tailEnd type="none" w="med" len="med"/>
                    </a:lnB>
                  </a:tcPr>
                </a:tc>
                <a:extLst>
                  <a:ext uri="{0D108BD9-81ED-4DB2-BD59-A6C34878D82A}">
                    <a16:rowId xmlns:a16="http://schemas.microsoft.com/office/drawing/2014/main" val="1106292288"/>
                  </a:ext>
                </a:extLst>
              </a:tr>
              <a:tr h="1071326">
                <a:tc>
                  <a:txBody>
                    <a:bodyPr/>
                    <a:lstStyle/>
                    <a:p>
                      <a:r>
                        <a:rPr lang="en-US" sz="1600" b="1" dirty="0">
                          <a:solidFill>
                            <a:srgbClr val="EDDCC1"/>
                          </a:solidFill>
                        </a:rPr>
                        <a:t>Content and Focus</a:t>
                      </a:r>
                    </a:p>
                  </a:txBody>
                  <a:tcPr marL="51802" marR="51802" marT="25901" marB="25901" anchor="ctr">
                    <a:lnL w="12700" cap="flat" cmpd="sng" algn="ctr">
                      <a:solidFill>
                        <a:srgbClr val="E4DABC"/>
                      </a:solidFill>
                      <a:prstDash val="solid"/>
                      <a:round/>
                      <a:headEnd type="none" w="med" len="med"/>
                      <a:tailEnd type="none" w="med" len="med"/>
                    </a:lnL>
                    <a:lnR w="12700" cap="flat" cmpd="sng" algn="ctr">
                      <a:solidFill>
                        <a:srgbClr val="E4DABC"/>
                      </a:solidFill>
                      <a:prstDash val="solid"/>
                      <a:round/>
                      <a:headEnd type="none" w="med" len="med"/>
                      <a:tailEnd type="none" w="med" len="med"/>
                    </a:lnR>
                    <a:lnT w="12700" cap="flat" cmpd="sng" algn="ctr">
                      <a:solidFill>
                        <a:srgbClr val="E4DABC"/>
                      </a:solidFill>
                      <a:prstDash val="solid"/>
                      <a:round/>
                      <a:headEnd type="none" w="med" len="med"/>
                      <a:tailEnd type="none" w="med" len="med"/>
                    </a:lnT>
                    <a:lnB w="12700" cap="flat" cmpd="sng" algn="ctr">
                      <a:solidFill>
                        <a:srgbClr val="E4DABC"/>
                      </a:solidFill>
                      <a:prstDash val="solid"/>
                      <a:round/>
                      <a:headEnd type="none" w="med" len="med"/>
                      <a:tailEnd type="none" w="med" len="med"/>
                    </a:lnB>
                  </a:tcPr>
                </a:tc>
                <a:tc>
                  <a:txBody>
                    <a:bodyPr/>
                    <a:lstStyle/>
                    <a:p>
                      <a:r>
                        <a:rPr lang="en-US" sz="1600" b="1" dirty="0">
                          <a:solidFill>
                            <a:srgbClr val="EDDCC1"/>
                          </a:solidFill>
                        </a:rPr>
                        <a:t>What is the focus of the statement? What is being expressed?</a:t>
                      </a:r>
                    </a:p>
                  </a:txBody>
                  <a:tcPr marL="51802" marR="51802" marT="25901" marB="25901" anchor="ctr">
                    <a:lnL w="12700" cap="flat" cmpd="sng" algn="ctr">
                      <a:solidFill>
                        <a:srgbClr val="E4DABC"/>
                      </a:solidFill>
                      <a:prstDash val="solid"/>
                      <a:round/>
                      <a:headEnd type="none" w="med" len="med"/>
                      <a:tailEnd type="none" w="med" len="med"/>
                    </a:lnL>
                    <a:lnR w="12700" cap="flat" cmpd="sng" algn="ctr">
                      <a:solidFill>
                        <a:srgbClr val="E4DABC"/>
                      </a:solidFill>
                      <a:prstDash val="solid"/>
                      <a:round/>
                      <a:headEnd type="none" w="med" len="med"/>
                      <a:tailEnd type="none" w="med" len="med"/>
                    </a:lnR>
                    <a:lnT w="12700" cap="flat" cmpd="sng" algn="ctr">
                      <a:solidFill>
                        <a:srgbClr val="E4DABC"/>
                      </a:solidFill>
                      <a:prstDash val="solid"/>
                      <a:round/>
                      <a:headEnd type="none" w="med" len="med"/>
                      <a:tailEnd type="none" w="med" len="med"/>
                    </a:lnT>
                    <a:lnB w="12700" cap="flat" cmpd="sng" algn="ctr">
                      <a:solidFill>
                        <a:srgbClr val="E4DABC"/>
                      </a:solidFill>
                      <a:prstDash val="solid"/>
                      <a:round/>
                      <a:headEnd type="none" w="med" len="med"/>
                      <a:tailEnd type="none" w="med" len="med"/>
                    </a:lnB>
                  </a:tcPr>
                </a:tc>
                <a:tc>
                  <a:txBody>
                    <a:bodyPr/>
                    <a:lstStyle/>
                    <a:p>
                      <a:r>
                        <a:rPr lang="en-US" sz="1600" b="1" dirty="0">
                          <a:solidFill>
                            <a:srgbClr val="EDDCC1"/>
                          </a:solidFill>
                        </a:rPr>
                        <a:t>Focus on expressing grief, seeking understanding or solace</a:t>
                      </a:r>
                    </a:p>
                  </a:txBody>
                  <a:tcPr marL="51802" marR="51802" marT="25901" marB="25901" anchor="ctr">
                    <a:lnL w="12700" cap="flat" cmpd="sng" algn="ctr">
                      <a:solidFill>
                        <a:srgbClr val="E4DABC"/>
                      </a:solidFill>
                      <a:prstDash val="solid"/>
                      <a:round/>
                      <a:headEnd type="none" w="med" len="med"/>
                      <a:tailEnd type="none" w="med" len="med"/>
                    </a:lnL>
                    <a:lnR w="12700" cap="flat" cmpd="sng" algn="ctr">
                      <a:solidFill>
                        <a:srgbClr val="E4DABC"/>
                      </a:solidFill>
                      <a:prstDash val="solid"/>
                      <a:round/>
                      <a:headEnd type="none" w="med" len="med"/>
                      <a:tailEnd type="none" w="med" len="med"/>
                    </a:lnR>
                    <a:lnT w="12700" cap="flat" cmpd="sng" algn="ctr">
                      <a:solidFill>
                        <a:srgbClr val="E4DABC"/>
                      </a:solidFill>
                      <a:prstDash val="solid"/>
                      <a:round/>
                      <a:headEnd type="none" w="med" len="med"/>
                      <a:tailEnd type="none" w="med" len="med"/>
                    </a:lnT>
                    <a:lnB w="12700" cap="flat" cmpd="sng" algn="ctr">
                      <a:solidFill>
                        <a:srgbClr val="E4DABC"/>
                      </a:solidFill>
                      <a:prstDash val="solid"/>
                      <a:round/>
                      <a:headEnd type="none" w="med" len="med"/>
                      <a:tailEnd type="none" w="med" len="med"/>
                    </a:lnB>
                  </a:tcPr>
                </a:tc>
                <a:tc>
                  <a:txBody>
                    <a:bodyPr/>
                    <a:lstStyle/>
                    <a:p>
                      <a:r>
                        <a:rPr lang="en-US" sz="1600" b="1" dirty="0">
                          <a:solidFill>
                            <a:srgbClr val="EDDCC1"/>
                          </a:solidFill>
                        </a:rPr>
                        <a:t>Focus on dissatisfaction with circumstances, without seeking deeper understanding</a:t>
                      </a:r>
                    </a:p>
                  </a:txBody>
                  <a:tcPr marL="51802" marR="51802" marT="25901" marB="25901" anchor="ctr">
                    <a:lnL w="12700" cap="flat" cmpd="sng" algn="ctr">
                      <a:solidFill>
                        <a:srgbClr val="E4DABC"/>
                      </a:solidFill>
                      <a:prstDash val="solid"/>
                      <a:round/>
                      <a:headEnd type="none" w="med" len="med"/>
                      <a:tailEnd type="none" w="med" len="med"/>
                    </a:lnL>
                    <a:lnR w="12700" cap="flat" cmpd="sng" algn="ctr">
                      <a:solidFill>
                        <a:srgbClr val="E4DABC"/>
                      </a:solidFill>
                      <a:prstDash val="solid"/>
                      <a:round/>
                      <a:headEnd type="none" w="med" len="med"/>
                      <a:tailEnd type="none" w="med" len="med"/>
                    </a:lnR>
                    <a:lnT w="12700" cap="flat" cmpd="sng" algn="ctr">
                      <a:solidFill>
                        <a:srgbClr val="E4DABC"/>
                      </a:solidFill>
                      <a:prstDash val="solid"/>
                      <a:round/>
                      <a:headEnd type="none" w="med" len="med"/>
                      <a:tailEnd type="none" w="med" len="med"/>
                    </a:lnT>
                    <a:lnB w="12700" cap="flat" cmpd="sng" algn="ctr">
                      <a:solidFill>
                        <a:srgbClr val="E4DABC"/>
                      </a:solidFill>
                      <a:prstDash val="solid"/>
                      <a:round/>
                      <a:headEnd type="none" w="med" len="med"/>
                      <a:tailEnd type="none" w="med" len="med"/>
                    </a:lnB>
                  </a:tcPr>
                </a:tc>
                <a:extLst>
                  <a:ext uri="{0D108BD9-81ED-4DB2-BD59-A6C34878D82A}">
                    <a16:rowId xmlns:a16="http://schemas.microsoft.com/office/drawing/2014/main" val="3173437582"/>
                  </a:ext>
                </a:extLst>
              </a:tr>
              <a:tr h="563855">
                <a:tc>
                  <a:txBody>
                    <a:bodyPr/>
                    <a:lstStyle/>
                    <a:p>
                      <a:r>
                        <a:rPr lang="en-US" sz="1600" b="1" dirty="0">
                          <a:solidFill>
                            <a:srgbClr val="EDDCC1"/>
                          </a:solidFill>
                        </a:rPr>
                        <a:t>Tone and Emotion</a:t>
                      </a:r>
                    </a:p>
                  </a:txBody>
                  <a:tcPr marL="51802" marR="51802" marT="25901" marB="25901" anchor="ctr">
                    <a:lnL w="12700" cap="flat" cmpd="sng" algn="ctr">
                      <a:solidFill>
                        <a:srgbClr val="E4DABC"/>
                      </a:solidFill>
                      <a:prstDash val="solid"/>
                      <a:round/>
                      <a:headEnd type="none" w="med" len="med"/>
                      <a:tailEnd type="none" w="med" len="med"/>
                    </a:lnL>
                    <a:lnR w="12700" cap="flat" cmpd="sng" algn="ctr">
                      <a:solidFill>
                        <a:srgbClr val="E4DABC"/>
                      </a:solidFill>
                      <a:prstDash val="solid"/>
                      <a:round/>
                      <a:headEnd type="none" w="med" len="med"/>
                      <a:tailEnd type="none" w="med" len="med"/>
                    </a:lnR>
                    <a:lnT w="12700" cap="flat" cmpd="sng" algn="ctr">
                      <a:solidFill>
                        <a:srgbClr val="E4DABC"/>
                      </a:solidFill>
                      <a:prstDash val="solid"/>
                      <a:round/>
                      <a:headEnd type="none" w="med" len="med"/>
                      <a:tailEnd type="none" w="med" len="med"/>
                    </a:lnT>
                    <a:lnB w="12700" cap="flat" cmpd="sng" algn="ctr">
                      <a:solidFill>
                        <a:srgbClr val="E4DABC"/>
                      </a:solidFill>
                      <a:prstDash val="solid"/>
                      <a:round/>
                      <a:headEnd type="none" w="med" len="med"/>
                      <a:tailEnd type="none" w="med" len="med"/>
                    </a:lnB>
                  </a:tcPr>
                </a:tc>
                <a:tc>
                  <a:txBody>
                    <a:bodyPr/>
                    <a:lstStyle/>
                    <a:p>
                      <a:r>
                        <a:rPr lang="en-US" sz="1600" b="1" dirty="0">
                          <a:solidFill>
                            <a:srgbClr val="EDDCC1"/>
                          </a:solidFill>
                        </a:rPr>
                        <a:t>What is the emotional tone of the statement?</a:t>
                      </a:r>
                    </a:p>
                  </a:txBody>
                  <a:tcPr marL="51802" marR="51802" marT="25901" marB="25901" anchor="ctr">
                    <a:lnL w="12700" cap="flat" cmpd="sng" algn="ctr">
                      <a:solidFill>
                        <a:srgbClr val="E4DABC"/>
                      </a:solidFill>
                      <a:prstDash val="solid"/>
                      <a:round/>
                      <a:headEnd type="none" w="med" len="med"/>
                      <a:tailEnd type="none" w="med" len="med"/>
                    </a:lnL>
                    <a:lnR w="12700" cap="flat" cmpd="sng" algn="ctr">
                      <a:solidFill>
                        <a:srgbClr val="E4DABC"/>
                      </a:solidFill>
                      <a:prstDash val="solid"/>
                      <a:round/>
                      <a:headEnd type="none" w="med" len="med"/>
                      <a:tailEnd type="none" w="med" len="med"/>
                    </a:lnR>
                    <a:lnT w="12700" cap="flat" cmpd="sng" algn="ctr">
                      <a:solidFill>
                        <a:srgbClr val="E4DABC"/>
                      </a:solidFill>
                      <a:prstDash val="solid"/>
                      <a:round/>
                      <a:headEnd type="none" w="med" len="med"/>
                      <a:tailEnd type="none" w="med" len="med"/>
                    </a:lnT>
                    <a:lnB w="12700" cap="flat" cmpd="sng" algn="ctr">
                      <a:solidFill>
                        <a:srgbClr val="E4DABC"/>
                      </a:solidFill>
                      <a:prstDash val="solid"/>
                      <a:round/>
                      <a:headEnd type="none" w="med" len="med"/>
                      <a:tailEnd type="none" w="med" len="med"/>
                    </a:lnB>
                  </a:tcPr>
                </a:tc>
                <a:tc>
                  <a:txBody>
                    <a:bodyPr/>
                    <a:lstStyle/>
                    <a:p>
                      <a:r>
                        <a:rPr lang="en-US" sz="1600" b="1" dirty="0">
                          <a:solidFill>
                            <a:srgbClr val="EDDCC1"/>
                          </a:solidFill>
                        </a:rPr>
                        <a:t>Respectful, sorrowful, seeking connection</a:t>
                      </a:r>
                    </a:p>
                  </a:txBody>
                  <a:tcPr marL="51802" marR="51802" marT="25901" marB="25901" anchor="ctr">
                    <a:lnL w="12700" cap="flat" cmpd="sng" algn="ctr">
                      <a:solidFill>
                        <a:srgbClr val="E4DABC"/>
                      </a:solidFill>
                      <a:prstDash val="solid"/>
                      <a:round/>
                      <a:headEnd type="none" w="med" len="med"/>
                      <a:tailEnd type="none" w="med" len="med"/>
                    </a:lnL>
                    <a:lnR w="12700" cap="flat" cmpd="sng" algn="ctr">
                      <a:solidFill>
                        <a:srgbClr val="E4DABC"/>
                      </a:solidFill>
                      <a:prstDash val="solid"/>
                      <a:round/>
                      <a:headEnd type="none" w="med" len="med"/>
                      <a:tailEnd type="none" w="med" len="med"/>
                    </a:lnR>
                    <a:lnT w="12700" cap="flat" cmpd="sng" algn="ctr">
                      <a:solidFill>
                        <a:srgbClr val="E4DABC"/>
                      </a:solidFill>
                      <a:prstDash val="solid"/>
                      <a:round/>
                      <a:headEnd type="none" w="med" len="med"/>
                      <a:tailEnd type="none" w="med" len="med"/>
                    </a:lnT>
                    <a:lnB w="12700" cap="flat" cmpd="sng" algn="ctr">
                      <a:solidFill>
                        <a:srgbClr val="E4DABC"/>
                      </a:solidFill>
                      <a:prstDash val="solid"/>
                      <a:round/>
                      <a:headEnd type="none" w="med" len="med"/>
                      <a:tailEnd type="none" w="med" len="med"/>
                    </a:lnB>
                  </a:tcPr>
                </a:tc>
                <a:tc>
                  <a:txBody>
                    <a:bodyPr/>
                    <a:lstStyle/>
                    <a:p>
                      <a:r>
                        <a:rPr lang="en-US" sz="1600" b="1" dirty="0">
                          <a:solidFill>
                            <a:srgbClr val="EDDCC1"/>
                          </a:solidFill>
                        </a:rPr>
                        <a:t>Frustrated, bitter, or resentful</a:t>
                      </a:r>
                    </a:p>
                  </a:txBody>
                  <a:tcPr marL="51802" marR="51802" marT="25901" marB="25901" anchor="ctr">
                    <a:lnL w="12700" cap="flat" cmpd="sng" algn="ctr">
                      <a:solidFill>
                        <a:srgbClr val="E4DABC"/>
                      </a:solidFill>
                      <a:prstDash val="solid"/>
                      <a:round/>
                      <a:headEnd type="none" w="med" len="med"/>
                      <a:tailEnd type="none" w="med" len="med"/>
                    </a:lnL>
                    <a:lnR w="12700" cap="flat" cmpd="sng" algn="ctr">
                      <a:solidFill>
                        <a:srgbClr val="E4DABC"/>
                      </a:solidFill>
                      <a:prstDash val="solid"/>
                      <a:round/>
                      <a:headEnd type="none" w="med" len="med"/>
                      <a:tailEnd type="none" w="med" len="med"/>
                    </a:lnR>
                    <a:lnT w="12700" cap="flat" cmpd="sng" algn="ctr">
                      <a:solidFill>
                        <a:srgbClr val="E4DABC"/>
                      </a:solidFill>
                      <a:prstDash val="solid"/>
                      <a:round/>
                      <a:headEnd type="none" w="med" len="med"/>
                      <a:tailEnd type="none" w="med" len="med"/>
                    </a:lnT>
                    <a:lnB w="12700" cap="flat" cmpd="sng" algn="ctr">
                      <a:solidFill>
                        <a:srgbClr val="E4DABC"/>
                      </a:solidFill>
                      <a:prstDash val="solid"/>
                      <a:round/>
                      <a:headEnd type="none" w="med" len="med"/>
                      <a:tailEnd type="none" w="med" len="med"/>
                    </a:lnB>
                  </a:tcPr>
                </a:tc>
                <a:extLst>
                  <a:ext uri="{0D108BD9-81ED-4DB2-BD59-A6C34878D82A}">
                    <a16:rowId xmlns:a16="http://schemas.microsoft.com/office/drawing/2014/main" val="989127127"/>
                  </a:ext>
                </a:extLst>
              </a:tr>
              <a:tr h="1240482">
                <a:tc>
                  <a:txBody>
                    <a:bodyPr/>
                    <a:lstStyle/>
                    <a:p>
                      <a:r>
                        <a:rPr lang="en-US" sz="1600" b="1" dirty="0">
                          <a:solidFill>
                            <a:srgbClr val="EDDCC1"/>
                          </a:solidFill>
                        </a:rPr>
                        <a:t>Outcome or Intent</a:t>
                      </a:r>
                    </a:p>
                  </a:txBody>
                  <a:tcPr marL="51802" marR="51802" marT="25901" marB="25901" anchor="ctr">
                    <a:lnL w="12700" cap="flat" cmpd="sng" algn="ctr">
                      <a:solidFill>
                        <a:srgbClr val="E4DABC"/>
                      </a:solidFill>
                      <a:prstDash val="solid"/>
                      <a:round/>
                      <a:headEnd type="none" w="med" len="med"/>
                      <a:tailEnd type="none" w="med" len="med"/>
                    </a:lnL>
                    <a:lnR w="12700" cap="flat" cmpd="sng" algn="ctr">
                      <a:solidFill>
                        <a:srgbClr val="E4DABC"/>
                      </a:solidFill>
                      <a:prstDash val="solid"/>
                      <a:round/>
                      <a:headEnd type="none" w="med" len="med"/>
                      <a:tailEnd type="none" w="med" len="med"/>
                    </a:lnR>
                    <a:lnT w="12700" cap="flat" cmpd="sng" algn="ctr">
                      <a:solidFill>
                        <a:srgbClr val="E4DABC"/>
                      </a:solidFill>
                      <a:prstDash val="solid"/>
                      <a:round/>
                      <a:headEnd type="none" w="med" len="med"/>
                      <a:tailEnd type="none" w="med" len="med"/>
                    </a:lnT>
                    <a:lnB w="12700" cap="flat" cmpd="sng" algn="ctr">
                      <a:solidFill>
                        <a:srgbClr val="E4DABC"/>
                      </a:solidFill>
                      <a:prstDash val="solid"/>
                      <a:round/>
                      <a:headEnd type="none" w="med" len="med"/>
                      <a:tailEnd type="none" w="med" len="med"/>
                    </a:lnB>
                  </a:tcPr>
                </a:tc>
                <a:tc>
                  <a:txBody>
                    <a:bodyPr/>
                    <a:lstStyle/>
                    <a:p>
                      <a:r>
                        <a:rPr lang="en-US" sz="1600" b="1" dirty="0">
                          <a:solidFill>
                            <a:srgbClr val="EDDCC1"/>
                          </a:solidFill>
                        </a:rPr>
                        <a:t>What does the speaker hope to achieve with the statement?</a:t>
                      </a:r>
                    </a:p>
                  </a:txBody>
                  <a:tcPr marL="51802" marR="51802" marT="25901" marB="25901" anchor="ctr">
                    <a:lnL w="12700" cap="flat" cmpd="sng" algn="ctr">
                      <a:solidFill>
                        <a:srgbClr val="E4DABC"/>
                      </a:solidFill>
                      <a:prstDash val="solid"/>
                      <a:round/>
                      <a:headEnd type="none" w="med" len="med"/>
                      <a:tailEnd type="none" w="med" len="med"/>
                    </a:lnL>
                    <a:lnR w="12700" cap="flat" cmpd="sng" algn="ctr">
                      <a:solidFill>
                        <a:srgbClr val="E4DABC"/>
                      </a:solidFill>
                      <a:prstDash val="solid"/>
                      <a:round/>
                      <a:headEnd type="none" w="med" len="med"/>
                      <a:tailEnd type="none" w="med" len="med"/>
                    </a:lnR>
                    <a:lnT w="12700" cap="flat" cmpd="sng" algn="ctr">
                      <a:solidFill>
                        <a:srgbClr val="E4DABC"/>
                      </a:solidFill>
                      <a:prstDash val="solid"/>
                      <a:round/>
                      <a:headEnd type="none" w="med" len="med"/>
                      <a:tailEnd type="none" w="med" len="med"/>
                    </a:lnT>
                    <a:lnB w="12700" cap="flat" cmpd="sng" algn="ctr">
                      <a:solidFill>
                        <a:srgbClr val="E4DABC"/>
                      </a:solidFill>
                      <a:prstDash val="solid"/>
                      <a:round/>
                      <a:headEnd type="none" w="med" len="med"/>
                      <a:tailEnd type="none" w="med" len="med"/>
                    </a:lnB>
                  </a:tcPr>
                </a:tc>
                <a:tc>
                  <a:txBody>
                    <a:bodyPr/>
                    <a:lstStyle/>
                    <a:p>
                      <a:r>
                        <a:rPr lang="en-US" sz="1600" b="1" dirty="0">
                          <a:solidFill>
                            <a:srgbClr val="EDDCC1"/>
                          </a:solidFill>
                        </a:rPr>
                        <a:t>Seeking relief, comfort, or divine intervention, with trust in a positive outcome</a:t>
                      </a:r>
                    </a:p>
                  </a:txBody>
                  <a:tcPr marL="51802" marR="51802" marT="25901" marB="25901" anchor="ctr">
                    <a:lnL w="12700" cap="flat" cmpd="sng" algn="ctr">
                      <a:solidFill>
                        <a:srgbClr val="E4DABC"/>
                      </a:solidFill>
                      <a:prstDash val="solid"/>
                      <a:round/>
                      <a:headEnd type="none" w="med" len="med"/>
                      <a:tailEnd type="none" w="med" len="med"/>
                    </a:lnL>
                    <a:lnR w="12700" cap="flat" cmpd="sng" algn="ctr">
                      <a:solidFill>
                        <a:srgbClr val="E4DABC"/>
                      </a:solidFill>
                      <a:prstDash val="solid"/>
                      <a:round/>
                      <a:headEnd type="none" w="med" len="med"/>
                      <a:tailEnd type="none" w="med" len="med"/>
                    </a:lnR>
                    <a:lnT w="12700" cap="flat" cmpd="sng" algn="ctr">
                      <a:solidFill>
                        <a:srgbClr val="E4DABC"/>
                      </a:solidFill>
                      <a:prstDash val="solid"/>
                      <a:round/>
                      <a:headEnd type="none" w="med" len="med"/>
                      <a:tailEnd type="none" w="med" len="med"/>
                    </a:lnT>
                    <a:lnB w="12700" cap="flat" cmpd="sng" algn="ctr">
                      <a:solidFill>
                        <a:srgbClr val="E4DABC"/>
                      </a:solidFill>
                      <a:prstDash val="solid"/>
                      <a:round/>
                      <a:headEnd type="none" w="med" len="med"/>
                      <a:tailEnd type="none" w="med" len="med"/>
                    </a:lnB>
                  </a:tcPr>
                </a:tc>
                <a:tc>
                  <a:txBody>
                    <a:bodyPr/>
                    <a:lstStyle/>
                    <a:p>
                      <a:r>
                        <a:rPr lang="en-US" sz="1600" b="1" dirty="0">
                          <a:solidFill>
                            <a:srgbClr val="EDDCC1"/>
                          </a:solidFill>
                        </a:rPr>
                        <a:t>Expressing frustration or venting; lacks trust in positive outcomes, e.g., "You’ve brought us to die"</a:t>
                      </a:r>
                    </a:p>
                  </a:txBody>
                  <a:tcPr marL="51802" marR="51802" marT="25901" marB="25901" anchor="ctr">
                    <a:lnL w="12700" cap="flat" cmpd="sng" algn="ctr">
                      <a:solidFill>
                        <a:srgbClr val="E4DABC"/>
                      </a:solidFill>
                      <a:prstDash val="solid"/>
                      <a:round/>
                      <a:headEnd type="none" w="med" len="med"/>
                      <a:tailEnd type="none" w="med" len="med"/>
                    </a:lnL>
                    <a:lnR w="12700" cap="flat" cmpd="sng" algn="ctr">
                      <a:solidFill>
                        <a:srgbClr val="E4DABC"/>
                      </a:solidFill>
                      <a:prstDash val="solid"/>
                      <a:round/>
                      <a:headEnd type="none" w="med" len="med"/>
                      <a:tailEnd type="none" w="med" len="med"/>
                    </a:lnR>
                    <a:lnT w="12700" cap="flat" cmpd="sng" algn="ctr">
                      <a:solidFill>
                        <a:srgbClr val="E4DABC"/>
                      </a:solidFill>
                      <a:prstDash val="solid"/>
                      <a:round/>
                      <a:headEnd type="none" w="med" len="med"/>
                      <a:tailEnd type="none" w="med" len="med"/>
                    </a:lnT>
                    <a:lnB w="12700" cap="flat" cmpd="sng" algn="ctr">
                      <a:solidFill>
                        <a:srgbClr val="E4DABC"/>
                      </a:solidFill>
                      <a:prstDash val="solid"/>
                      <a:round/>
                      <a:headEnd type="none" w="med" len="med"/>
                      <a:tailEnd type="none" w="med" len="med"/>
                    </a:lnB>
                  </a:tcPr>
                </a:tc>
                <a:extLst>
                  <a:ext uri="{0D108BD9-81ED-4DB2-BD59-A6C34878D82A}">
                    <a16:rowId xmlns:a16="http://schemas.microsoft.com/office/drawing/2014/main" val="141198834"/>
                  </a:ext>
                </a:extLst>
              </a:tr>
            </a:tbl>
          </a:graphicData>
        </a:graphic>
      </p:graphicFrame>
      <p:sp>
        <p:nvSpPr>
          <p:cNvPr id="6" name="TextBox 5">
            <a:extLst>
              <a:ext uri="{FF2B5EF4-FFF2-40B4-BE49-F238E27FC236}">
                <a16:creationId xmlns:a16="http://schemas.microsoft.com/office/drawing/2014/main" id="{349FC1F4-C90C-9CC6-8620-7BEA66A1E180}"/>
              </a:ext>
            </a:extLst>
          </p:cNvPr>
          <p:cNvSpPr txBox="1"/>
          <p:nvPr/>
        </p:nvSpPr>
        <p:spPr>
          <a:xfrm>
            <a:off x="750010" y="4674741"/>
            <a:ext cx="6462448" cy="830997"/>
          </a:xfrm>
          <a:prstGeom prst="rect">
            <a:avLst/>
          </a:prstGeom>
          <a:noFill/>
        </p:spPr>
        <p:txBody>
          <a:bodyPr wrap="square" rtlCol="0">
            <a:spAutoFit/>
          </a:bodyPr>
          <a:lstStyle/>
          <a:p>
            <a:pPr algn="ctr"/>
            <a:r>
              <a:rPr lang="en-US" sz="2400" b="1" dirty="0">
                <a:solidFill>
                  <a:srgbClr val="EDDCC1"/>
                </a:solidFill>
              </a:rPr>
              <a:t>Is it a complaint? A wanderer’s guide to petitioning help.</a:t>
            </a:r>
          </a:p>
        </p:txBody>
      </p:sp>
    </p:spTree>
    <p:extLst>
      <p:ext uri="{BB962C8B-B14F-4D97-AF65-F5344CB8AC3E}">
        <p14:creationId xmlns:p14="http://schemas.microsoft.com/office/powerpoint/2010/main" val="2611480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BE64615-F30D-03CC-6C2D-0B5710885BF6}"/>
              </a:ext>
            </a:extLst>
          </p:cNvPr>
          <p:cNvSpPr txBox="1"/>
          <p:nvPr/>
        </p:nvSpPr>
        <p:spPr>
          <a:xfrm>
            <a:off x="518846" y="1286152"/>
            <a:ext cx="4114800" cy="4114800"/>
          </a:xfrm>
          <a:prstGeom prst="rect">
            <a:avLst/>
          </a:prstGeom>
          <a:noFill/>
          <a:ln>
            <a:solidFill>
              <a:srgbClr val="E4DABC"/>
            </a:solidFill>
          </a:ln>
        </p:spPr>
        <p:txBody>
          <a:bodyPr wrap="square">
            <a:spAutoFit/>
          </a:bodyPr>
          <a:lstStyle/>
          <a:p>
            <a:r>
              <a:rPr lang="en-US" sz="2400" dirty="0">
                <a:solidFill>
                  <a:srgbClr val="EDDCC1"/>
                </a:solidFill>
              </a:rPr>
              <a:t>Liminal space is an in-between space. It can be defined as a space that is:</a:t>
            </a:r>
          </a:p>
          <a:p>
            <a:endParaRPr lang="en-US" sz="2400" dirty="0">
              <a:solidFill>
                <a:srgbClr val="EDDCC1"/>
              </a:solidFill>
            </a:endParaRPr>
          </a:p>
          <a:p>
            <a:r>
              <a:rPr lang="en-US" sz="2400" dirty="0">
                <a:solidFill>
                  <a:srgbClr val="EDDCC1"/>
                </a:solidFill>
              </a:rPr>
              <a:t>    A threshold </a:t>
            </a:r>
          </a:p>
          <a:p>
            <a:r>
              <a:rPr lang="en-US" sz="2400" dirty="0">
                <a:solidFill>
                  <a:srgbClr val="EDDCC1"/>
                </a:solidFill>
              </a:rPr>
              <a:t>    A transitional space</a:t>
            </a:r>
          </a:p>
          <a:p>
            <a:r>
              <a:rPr lang="en-US" sz="2400" dirty="0">
                <a:solidFill>
                  <a:srgbClr val="EDDCC1"/>
                </a:solidFill>
              </a:rPr>
              <a:t>    A transformative space</a:t>
            </a:r>
          </a:p>
          <a:p>
            <a:r>
              <a:rPr lang="en-US" sz="2400" dirty="0">
                <a:solidFill>
                  <a:srgbClr val="EDDCC1"/>
                </a:solidFill>
              </a:rPr>
              <a:t>    A space where you don’t know what is coming, but where many things are possible soon.</a:t>
            </a:r>
          </a:p>
        </p:txBody>
      </p:sp>
      <p:sp>
        <p:nvSpPr>
          <p:cNvPr id="9" name="TextBox 8">
            <a:extLst>
              <a:ext uri="{FF2B5EF4-FFF2-40B4-BE49-F238E27FC236}">
                <a16:creationId xmlns:a16="http://schemas.microsoft.com/office/drawing/2014/main" id="{D293E5D3-B954-2B3E-9F9F-1FE51BD612CA}"/>
              </a:ext>
            </a:extLst>
          </p:cNvPr>
          <p:cNvSpPr txBox="1"/>
          <p:nvPr/>
        </p:nvSpPr>
        <p:spPr>
          <a:xfrm>
            <a:off x="518846" y="421240"/>
            <a:ext cx="7900827" cy="646331"/>
          </a:xfrm>
          <a:prstGeom prst="rect">
            <a:avLst/>
          </a:prstGeom>
          <a:noFill/>
        </p:spPr>
        <p:txBody>
          <a:bodyPr wrap="square" rtlCol="0">
            <a:spAutoFit/>
          </a:bodyPr>
          <a:lstStyle/>
          <a:p>
            <a:r>
              <a:rPr lang="en-US" sz="3600" b="1" dirty="0">
                <a:solidFill>
                  <a:srgbClr val="EDDCC1"/>
                </a:solidFill>
              </a:rPr>
              <a:t>Liminality: The Space Between</a:t>
            </a:r>
          </a:p>
        </p:txBody>
      </p:sp>
      <p:sp>
        <p:nvSpPr>
          <p:cNvPr id="10" name="TextBox 9">
            <a:extLst>
              <a:ext uri="{FF2B5EF4-FFF2-40B4-BE49-F238E27FC236}">
                <a16:creationId xmlns:a16="http://schemas.microsoft.com/office/drawing/2014/main" id="{838620A0-9C00-D348-55FC-ACF6E0711EF2}"/>
              </a:ext>
            </a:extLst>
          </p:cNvPr>
          <p:cNvSpPr txBox="1"/>
          <p:nvPr/>
        </p:nvSpPr>
        <p:spPr>
          <a:xfrm>
            <a:off x="4822005" y="1286152"/>
            <a:ext cx="4114800" cy="4154984"/>
          </a:xfrm>
          <a:prstGeom prst="rect">
            <a:avLst/>
          </a:prstGeom>
          <a:noFill/>
          <a:ln>
            <a:solidFill>
              <a:srgbClr val="E4DABC"/>
            </a:solidFill>
          </a:ln>
        </p:spPr>
        <p:txBody>
          <a:bodyPr wrap="square">
            <a:spAutoFit/>
          </a:bodyPr>
          <a:lstStyle/>
          <a:p>
            <a:r>
              <a:rPr lang="en-US" sz="2400" dirty="0">
                <a:solidFill>
                  <a:srgbClr val="EDDCC1"/>
                </a:solidFill>
              </a:rPr>
              <a:t>Those in liminal space are often caught between what they were and what they will be:</a:t>
            </a:r>
          </a:p>
          <a:p>
            <a:endParaRPr lang="en-US" sz="2400" dirty="0">
              <a:solidFill>
                <a:srgbClr val="EDDCC1"/>
              </a:solidFill>
            </a:endParaRPr>
          </a:p>
          <a:p>
            <a:r>
              <a:rPr lang="en-US" sz="2400" dirty="0">
                <a:solidFill>
                  <a:srgbClr val="EDDCC1"/>
                </a:solidFill>
              </a:rPr>
              <a:t>A Graduate</a:t>
            </a:r>
          </a:p>
          <a:p>
            <a:r>
              <a:rPr lang="en-US" sz="2400" dirty="0">
                <a:solidFill>
                  <a:srgbClr val="EDDCC1"/>
                </a:solidFill>
              </a:rPr>
              <a:t>An Apprentice</a:t>
            </a:r>
          </a:p>
          <a:p>
            <a:r>
              <a:rPr lang="en-US" sz="2400" dirty="0">
                <a:solidFill>
                  <a:srgbClr val="EDDCC1"/>
                </a:solidFill>
              </a:rPr>
              <a:t>An Initiate</a:t>
            </a:r>
          </a:p>
          <a:p>
            <a:r>
              <a:rPr lang="en-US" sz="2400" dirty="0">
                <a:solidFill>
                  <a:srgbClr val="EDDCC1"/>
                </a:solidFill>
              </a:rPr>
              <a:t>A Pilgram</a:t>
            </a:r>
          </a:p>
          <a:p>
            <a:r>
              <a:rPr lang="en-US" sz="2400" dirty="0">
                <a:solidFill>
                  <a:srgbClr val="EDDCC1"/>
                </a:solidFill>
              </a:rPr>
              <a:t>A Fiancé</a:t>
            </a:r>
          </a:p>
          <a:p>
            <a:endParaRPr lang="en-US" sz="2400" dirty="0">
              <a:solidFill>
                <a:srgbClr val="EDDCC1"/>
              </a:solidFill>
            </a:endParaRPr>
          </a:p>
          <a:p>
            <a:endParaRPr lang="en-US" sz="2400" dirty="0">
              <a:solidFill>
                <a:srgbClr val="EDDCC1"/>
              </a:solidFill>
            </a:endParaRPr>
          </a:p>
        </p:txBody>
      </p:sp>
    </p:spTree>
    <p:extLst>
      <p:ext uri="{BB962C8B-B14F-4D97-AF65-F5344CB8AC3E}">
        <p14:creationId xmlns:p14="http://schemas.microsoft.com/office/powerpoint/2010/main" val="2018867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EF6FC6-5AED-11A6-1A8A-554C9E5973D1}"/>
              </a:ext>
            </a:extLst>
          </p:cNvPr>
          <p:cNvSpPr>
            <a:spLocks noGrp="1"/>
          </p:cNvSpPr>
          <p:nvPr>
            <p:ph type="ctrTitle"/>
          </p:nvPr>
        </p:nvSpPr>
        <p:spPr>
          <a:xfrm>
            <a:off x="287079" y="452063"/>
            <a:ext cx="8466503" cy="4973067"/>
          </a:xfrm>
        </p:spPr>
        <p:txBody>
          <a:bodyPr>
            <a:noAutofit/>
          </a:bodyPr>
          <a:lstStyle/>
          <a:p>
            <a:pPr algn="l">
              <a:spcBef>
                <a:spcPts val="1000"/>
              </a:spcBef>
            </a:pPr>
            <a:r>
              <a:rPr lang="en-US" sz="3200" dirty="0">
                <a:solidFill>
                  <a:srgbClr val="E4DABC"/>
                </a:solidFill>
                <a:latin typeface="+mn-lt"/>
                <a:ea typeface="+mn-ea"/>
                <a:cs typeface="+mn-cs"/>
              </a:rPr>
              <a:t>17:2 Therefore the people quarreled with Moses and said, “Give us water to drink.” And Moses said to them, “Why do you quarrel with me? Why do you test the Lord?” </a:t>
            </a:r>
            <a:r>
              <a:rPr lang="en-US" sz="3200" baseline="30000" dirty="0">
                <a:solidFill>
                  <a:srgbClr val="E4DABC"/>
                </a:solidFill>
                <a:latin typeface="+mn-lt"/>
                <a:ea typeface="+mn-ea"/>
                <a:cs typeface="+mn-cs"/>
              </a:rPr>
              <a:t>3</a:t>
            </a:r>
            <a:r>
              <a:rPr lang="en-US" sz="3200" dirty="0">
                <a:solidFill>
                  <a:srgbClr val="E4DABC"/>
                </a:solidFill>
                <a:latin typeface="+mn-lt"/>
                <a:ea typeface="+mn-ea"/>
                <a:cs typeface="+mn-cs"/>
              </a:rPr>
              <a:t> But the people thirsted there for water, and the people grumbled against Moses and said, “Why did you bring us up out of Egypt, to kill us and our children and our livestock with thirst?”</a:t>
            </a:r>
            <a:r>
              <a:rPr lang="en-US" sz="3200" baseline="30000" dirty="0">
                <a:solidFill>
                  <a:srgbClr val="E4DABC"/>
                </a:solidFill>
                <a:latin typeface="+mn-lt"/>
                <a:ea typeface="+mn-ea"/>
                <a:cs typeface="+mn-cs"/>
              </a:rPr>
              <a:t> 4 </a:t>
            </a:r>
            <a:r>
              <a:rPr lang="en-US" sz="3200" dirty="0">
                <a:solidFill>
                  <a:srgbClr val="E4DABC"/>
                </a:solidFill>
                <a:latin typeface="+mn-lt"/>
                <a:ea typeface="+mn-ea"/>
                <a:cs typeface="+mn-cs"/>
              </a:rPr>
              <a:t>So Moses cried to the Lord, “What shall I do with this people? They are almost ready to stone me.”</a:t>
            </a:r>
          </a:p>
        </p:txBody>
      </p:sp>
    </p:spTree>
    <p:extLst>
      <p:ext uri="{BB962C8B-B14F-4D97-AF65-F5344CB8AC3E}">
        <p14:creationId xmlns:p14="http://schemas.microsoft.com/office/powerpoint/2010/main" val="2613901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2FCA2E7-F65D-F0B4-2A9D-3176702A02DB}"/>
              </a:ext>
            </a:extLst>
          </p:cNvPr>
          <p:cNvSpPr>
            <a:spLocks noGrp="1"/>
          </p:cNvSpPr>
          <p:nvPr>
            <p:ph type="subTitle" idx="1"/>
          </p:nvPr>
        </p:nvSpPr>
        <p:spPr>
          <a:xfrm>
            <a:off x="410966" y="396500"/>
            <a:ext cx="8455632" cy="4586465"/>
          </a:xfrm>
        </p:spPr>
        <p:txBody>
          <a:bodyPr>
            <a:noAutofit/>
          </a:bodyPr>
          <a:lstStyle/>
          <a:p>
            <a:pPr marL="0" indent="0" algn="ctr">
              <a:buNone/>
            </a:pPr>
            <a:r>
              <a:rPr lang="en-US" sz="3200" b="1" baseline="30000" dirty="0">
                <a:solidFill>
                  <a:srgbClr val="E4DABC"/>
                </a:solidFill>
              </a:rPr>
              <a:t>5</a:t>
            </a:r>
            <a:r>
              <a:rPr lang="en-US" sz="3200" b="1" dirty="0">
                <a:solidFill>
                  <a:srgbClr val="E4DABC"/>
                </a:solidFill>
              </a:rPr>
              <a:t>And the Lord said to Moses, “Pass on before the people, taking with you some of the elders of Israel, and take in your hand the staff with which you struck the Nile, and go. </a:t>
            </a:r>
            <a:r>
              <a:rPr lang="en-US" sz="3200" b="1" baseline="30000" dirty="0">
                <a:solidFill>
                  <a:srgbClr val="E4DABC"/>
                </a:solidFill>
              </a:rPr>
              <a:t>6</a:t>
            </a:r>
            <a:r>
              <a:rPr lang="en-US" sz="3200" b="1" dirty="0">
                <a:solidFill>
                  <a:srgbClr val="E4DABC"/>
                </a:solidFill>
              </a:rPr>
              <a:t>Behold, I will stand before you there on the rock at Horeb, and you shall strike the rock, and water shall come out of it, and the people will drink.” And Moses did so, in the sight of the elders of Israel. </a:t>
            </a:r>
            <a:endParaRPr lang="en-US" sz="3200" dirty="0">
              <a:solidFill>
                <a:srgbClr val="E4DABC"/>
              </a:solidFill>
            </a:endParaRPr>
          </a:p>
        </p:txBody>
      </p:sp>
    </p:spTree>
    <p:extLst>
      <p:ext uri="{BB962C8B-B14F-4D97-AF65-F5344CB8AC3E}">
        <p14:creationId xmlns:p14="http://schemas.microsoft.com/office/powerpoint/2010/main" val="1942106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ater tower with a logo on it&#10;&#10;Description automatically generated">
            <a:extLst>
              <a:ext uri="{FF2B5EF4-FFF2-40B4-BE49-F238E27FC236}">
                <a16:creationId xmlns:a16="http://schemas.microsoft.com/office/drawing/2014/main" id="{B589497F-7217-0BEB-317B-EA452151ADB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454679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men with long hair&#10;&#10;Description automatically generated">
            <a:extLst>
              <a:ext uri="{FF2B5EF4-FFF2-40B4-BE49-F238E27FC236}">
                <a16:creationId xmlns:a16="http://schemas.microsoft.com/office/drawing/2014/main" id="{D4773B88-A654-67C5-C019-2A3233DBEFF1}"/>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4990" r="2494"/>
          <a:stretch/>
        </p:blipFill>
        <p:spPr>
          <a:xfrm>
            <a:off x="0" y="-1"/>
            <a:ext cx="9143999" cy="3459309"/>
          </a:xfrm>
          <a:prstGeom prst="rect">
            <a:avLst/>
          </a:prstGeom>
          <a:ln>
            <a:noFill/>
          </a:ln>
          <a:effectLst>
            <a:softEdge rad="112500"/>
          </a:effectLst>
        </p:spPr>
      </p:pic>
      <p:pic>
        <p:nvPicPr>
          <p:cNvPr id="9" name="Picture 8" descr="A painting of a group of men fighting&#10;&#10;Description automatically generated">
            <a:extLst>
              <a:ext uri="{FF2B5EF4-FFF2-40B4-BE49-F238E27FC236}">
                <a16:creationId xmlns:a16="http://schemas.microsoft.com/office/drawing/2014/main" id="{2349E97C-E894-ABFC-26A0-D2924CD272CB}"/>
              </a:ext>
            </a:extLst>
          </p:cNvPr>
          <p:cNvPicPr>
            <a:picLocks noChangeAspect="1"/>
          </p:cNvPicPr>
          <p:nvPr/>
        </p:nvPicPr>
        <p:blipFill rotWithShape="1">
          <a:blip r:embed="rId3">
            <a:extLst>
              <a:ext uri="{28A0092B-C50C-407E-A947-70E740481C1C}">
                <a14:useLocalDpi xmlns:a14="http://schemas.microsoft.com/office/drawing/2010/main" val="0"/>
              </a:ext>
            </a:extLst>
          </a:blip>
          <a:srcRect t="19038" b="962"/>
          <a:stretch/>
        </p:blipFill>
        <p:spPr>
          <a:xfrm>
            <a:off x="0" y="3200400"/>
            <a:ext cx="9143999" cy="3657600"/>
          </a:xfrm>
          <a:prstGeom prst="rect">
            <a:avLst/>
          </a:prstGeom>
          <a:ln>
            <a:noFill/>
          </a:ln>
          <a:effectLst>
            <a:softEdge rad="112500"/>
          </a:effectLst>
        </p:spPr>
      </p:pic>
    </p:spTree>
    <p:extLst>
      <p:ext uri="{BB962C8B-B14F-4D97-AF65-F5344CB8AC3E}">
        <p14:creationId xmlns:p14="http://schemas.microsoft.com/office/powerpoint/2010/main" val="3118317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125E0-85BB-39F1-A207-E157244CC6C4}"/>
              </a:ext>
            </a:extLst>
          </p:cNvPr>
          <p:cNvSpPr>
            <a:spLocks noGrp="1"/>
          </p:cNvSpPr>
          <p:nvPr>
            <p:ph type="title" idx="4294967295"/>
          </p:nvPr>
        </p:nvSpPr>
        <p:spPr>
          <a:xfrm>
            <a:off x="628650" y="365125"/>
            <a:ext cx="7886700" cy="1325563"/>
          </a:xfrm>
        </p:spPr>
        <p:txBody>
          <a:bodyPr>
            <a:normAutofit/>
          </a:bodyPr>
          <a:lstStyle/>
          <a:p>
            <a:pPr algn="ctr"/>
            <a:r>
              <a:rPr lang="en-US" b="1" dirty="0">
                <a:solidFill>
                  <a:srgbClr val="E4DABC"/>
                </a:solidFill>
              </a:rPr>
              <a:t>Compare Jethro &amp; Pharoah</a:t>
            </a:r>
            <a:endParaRPr lang="en-US" dirty="0">
              <a:solidFill>
                <a:srgbClr val="E4DABC"/>
              </a:solidFill>
            </a:endParaRPr>
          </a:p>
        </p:txBody>
      </p:sp>
      <p:sp>
        <p:nvSpPr>
          <p:cNvPr id="3" name="Content Placeholder 2">
            <a:extLst>
              <a:ext uri="{FF2B5EF4-FFF2-40B4-BE49-F238E27FC236}">
                <a16:creationId xmlns:a16="http://schemas.microsoft.com/office/drawing/2014/main" id="{90041615-684D-2B10-0276-D8829C5BFA6C}"/>
              </a:ext>
            </a:extLst>
          </p:cNvPr>
          <p:cNvSpPr>
            <a:spLocks noGrp="1"/>
          </p:cNvSpPr>
          <p:nvPr>
            <p:ph idx="4294967295"/>
          </p:nvPr>
        </p:nvSpPr>
        <p:spPr>
          <a:xfrm>
            <a:off x="405828" y="1812176"/>
            <a:ext cx="8332343" cy="2386779"/>
          </a:xfrm>
        </p:spPr>
        <p:txBody>
          <a:bodyPr>
            <a:normAutofit/>
          </a:bodyPr>
          <a:lstStyle/>
          <a:p>
            <a:pPr marL="0" indent="0" algn="r">
              <a:buNone/>
            </a:pPr>
            <a:r>
              <a:rPr lang="en-US" sz="2400" b="1" dirty="0">
                <a:solidFill>
                  <a:srgbClr val="E4DABC"/>
                </a:solidFill>
              </a:rPr>
              <a:t>Nationality.</a:t>
            </a:r>
          </a:p>
          <a:p>
            <a:pPr marL="0" indent="0" algn="r">
              <a:buNone/>
            </a:pPr>
            <a:r>
              <a:rPr lang="en-US" sz="2400" b="1" dirty="0">
                <a:solidFill>
                  <a:srgbClr val="E4DABC"/>
                </a:solidFill>
              </a:rPr>
              <a:t>Attitude towards the Hebrews.</a:t>
            </a:r>
          </a:p>
          <a:p>
            <a:pPr marL="0" indent="0" algn="r">
              <a:buNone/>
            </a:pPr>
            <a:r>
              <a:rPr lang="en-US" sz="2400" b="1" dirty="0">
                <a:solidFill>
                  <a:srgbClr val="E4DABC"/>
                </a:solidFill>
              </a:rPr>
              <a:t>Treatment of Moses.</a:t>
            </a:r>
          </a:p>
          <a:p>
            <a:pPr marL="0" indent="0" algn="r">
              <a:buNone/>
            </a:pPr>
            <a:r>
              <a:rPr lang="en-US" sz="2400" b="1" dirty="0">
                <a:solidFill>
                  <a:srgbClr val="E4DABC"/>
                </a:solidFill>
              </a:rPr>
              <a:t>Recognition as Yahweh. </a:t>
            </a:r>
            <a:endParaRPr lang="en-US" sz="2400" dirty="0">
              <a:solidFill>
                <a:srgbClr val="E4DABC"/>
              </a:solidFill>
            </a:endParaRPr>
          </a:p>
          <a:p>
            <a:pPr algn="r"/>
            <a:endParaRPr lang="en-US" dirty="0"/>
          </a:p>
        </p:txBody>
      </p:sp>
    </p:spTree>
    <p:extLst>
      <p:ext uri="{BB962C8B-B14F-4D97-AF65-F5344CB8AC3E}">
        <p14:creationId xmlns:p14="http://schemas.microsoft.com/office/powerpoint/2010/main" val="414385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Black .thmx</Template>
  <TotalTime>10947</TotalTime>
  <Words>454</Words>
  <Application>Microsoft Office PowerPoint</Application>
  <PresentationFormat>On-screen Show (4:3)</PresentationFormat>
  <Paragraphs>43</Paragraphs>
  <Slides>8</Slides>
  <Notes>0</Notes>
  <HiddenSlides>0</HiddenSlides>
  <MMClips>0</MMClips>
  <ScaleCrop>false</ScaleCrop>
  <HeadingPairs>
    <vt:vector size="6" baseType="variant">
      <vt:variant>
        <vt:lpstr>Fonts Used</vt:lpstr>
      </vt:variant>
      <vt:variant>
        <vt:i4>4</vt:i4>
      </vt:variant>
      <vt:variant>
        <vt:lpstr>Theme</vt:lpstr>
      </vt:variant>
      <vt:variant>
        <vt:i4>7</vt:i4>
      </vt:variant>
      <vt:variant>
        <vt:lpstr>Slide Titles</vt:lpstr>
      </vt:variant>
      <vt:variant>
        <vt:i4>8</vt:i4>
      </vt:variant>
    </vt:vector>
  </HeadingPairs>
  <TitlesOfParts>
    <vt:vector size="19" baseType="lpstr">
      <vt:lpstr>Arial</vt:lpstr>
      <vt:lpstr>Calibri</vt:lpstr>
      <vt:lpstr>Calibri Light</vt:lpstr>
      <vt:lpstr>Georgia</vt:lpstr>
      <vt:lpstr>Default</vt:lpstr>
      <vt:lpstr>Custom Design</vt:lpstr>
      <vt:lpstr>3_Custom Design</vt:lpstr>
      <vt:lpstr>2_Custom Design</vt:lpstr>
      <vt:lpstr>1_Custom Design</vt:lpstr>
      <vt:lpstr>4_Custom Design</vt:lpstr>
      <vt:lpstr>5_Custom Design</vt:lpstr>
      <vt:lpstr>PowerPoint Presentation</vt:lpstr>
      <vt:lpstr>PowerPoint Presentation</vt:lpstr>
      <vt:lpstr>PowerPoint Presentation</vt:lpstr>
      <vt:lpstr>17:2 Therefore the people quarreled with Moses and said, “Give us water to drink.” And Moses said to them, “Why do you quarrel with me? Why do you test the Lord?” 3 But the people thirsted there for water, and the people grumbled against Moses and said, “Why did you bring us up out of Egypt, to kill us and our children and our livestock with thirst?” 4 So Moses cried to the Lord, “What shall I do with this people? They are almost ready to stone me.”</vt:lpstr>
      <vt:lpstr>PowerPoint Presentation</vt:lpstr>
      <vt:lpstr>PowerPoint Presentation</vt:lpstr>
      <vt:lpstr>PowerPoint Presentation</vt:lpstr>
      <vt:lpstr>Compare Jethro &amp; Pharoah</vt:lpstr>
    </vt:vector>
  </TitlesOfParts>
  <Company>RT Creative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Chapman</dc:creator>
  <cp:lastModifiedBy>Robert McDonald</cp:lastModifiedBy>
  <cp:revision>41</cp:revision>
  <dcterms:created xsi:type="dcterms:W3CDTF">2014-03-26T14:03:34Z</dcterms:created>
  <dcterms:modified xsi:type="dcterms:W3CDTF">2024-04-28T13:40:28Z</dcterms:modified>
</cp:coreProperties>
</file>