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7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5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3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243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3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2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19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98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9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1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6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6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6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8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8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FD4ECB6-E010-412D-8EEB-B366DCA254C2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B3A9-1A8D-4491-A3E8-CA1BE92C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19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97F4-71BF-3A7A-501A-D5519379B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216" y="1285181"/>
            <a:ext cx="6619244" cy="725091"/>
          </a:xfrm>
        </p:spPr>
        <p:txBody>
          <a:bodyPr/>
          <a:lstStyle/>
          <a:p>
            <a:r>
              <a:rPr lang="en-US" sz="6000" dirty="0"/>
              <a:t>DO MORE IN 24’</a:t>
            </a:r>
            <a:br>
              <a:rPr lang="en-US" sz="6000" dirty="0"/>
            </a:br>
            <a:r>
              <a:rPr lang="en-US" sz="6000" dirty="0"/>
              <a:t>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65F391-3601-8120-ACD3-DC7633549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767" y="1268590"/>
            <a:ext cx="6619244" cy="3598664"/>
          </a:xfrm>
        </p:spPr>
        <p:txBody>
          <a:bodyPr>
            <a:no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800" b="1" dirty="0"/>
              <a:t>Read and study the bible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800" b="1" dirty="0"/>
              <a:t>pray DAILY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800" b="1" dirty="0"/>
              <a:t>ATTEND BIBLE CLASS AND WORSHIP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800" b="1" dirty="0"/>
              <a:t>ENCOURAGE OTHERS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800" b="1" dirty="0"/>
              <a:t>GIVE TIME AND MONEY</a:t>
            </a:r>
          </a:p>
        </p:txBody>
      </p:sp>
    </p:spTree>
    <p:extLst>
      <p:ext uri="{BB962C8B-B14F-4D97-AF65-F5344CB8AC3E}">
        <p14:creationId xmlns:p14="http://schemas.microsoft.com/office/powerpoint/2010/main" val="687361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25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DO MORE IN 24’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MORE IN 24’</dc:title>
  <dc:creator>Mike Pharris</dc:creator>
  <cp:lastModifiedBy>Robert McDonald</cp:lastModifiedBy>
  <cp:revision>4</cp:revision>
  <dcterms:created xsi:type="dcterms:W3CDTF">2023-12-28T15:28:42Z</dcterms:created>
  <dcterms:modified xsi:type="dcterms:W3CDTF">2024-04-20T20:54:10Z</dcterms:modified>
</cp:coreProperties>
</file>