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8" r:id="rId2"/>
    <p:sldId id="268" r:id="rId3"/>
    <p:sldId id="269" r:id="rId4"/>
    <p:sldId id="259" r:id="rId5"/>
    <p:sldId id="260" r:id="rId6"/>
    <p:sldId id="261" r:id="rId7"/>
    <p:sldId id="265" r:id="rId8"/>
    <p:sldId id="267" r:id="rId9"/>
    <p:sldId id="266" r:id="rId10"/>
    <p:sldId id="262" r:id="rId11"/>
    <p:sldId id="264"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94"/>
    <p:restoredTop sz="94694"/>
  </p:normalViewPr>
  <p:slideViewPr>
    <p:cSldViewPr snapToGrid="0">
      <p:cViewPr varScale="1">
        <p:scale>
          <a:sx n="117" d="100"/>
          <a:sy n="117" d="100"/>
        </p:scale>
        <p:origin x="86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5C947F-DF23-2645-9FAC-8CD7CF62C78D}" type="datetimeFigureOut">
              <a:rPr lang="en-US" smtClean="0"/>
              <a:t>7/30/23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31DE03-297A-E54D-B573-2689FFD31D04}" type="slidenum">
              <a:rPr lang="en-US" smtClean="0"/>
              <a:t>‹#›</a:t>
            </a:fld>
            <a:endParaRPr lang="en-US"/>
          </a:p>
        </p:txBody>
      </p:sp>
    </p:spTree>
    <p:extLst>
      <p:ext uri="{BB962C8B-B14F-4D97-AF65-F5344CB8AC3E}">
        <p14:creationId xmlns:p14="http://schemas.microsoft.com/office/powerpoint/2010/main" val="3342730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5C947F-DF23-2645-9FAC-8CD7CF62C78D}" type="datetimeFigureOut">
              <a:rPr lang="en-US" smtClean="0"/>
              <a:t>7/30/23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31DE03-297A-E54D-B573-2689FFD31D04}" type="slidenum">
              <a:rPr lang="en-US" smtClean="0"/>
              <a:t>‹#›</a:t>
            </a:fld>
            <a:endParaRPr lang="en-US"/>
          </a:p>
        </p:txBody>
      </p:sp>
    </p:spTree>
    <p:extLst>
      <p:ext uri="{BB962C8B-B14F-4D97-AF65-F5344CB8AC3E}">
        <p14:creationId xmlns:p14="http://schemas.microsoft.com/office/powerpoint/2010/main" val="3207116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5C947F-DF23-2645-9FAC-8CD7CF62C78D}" type="datetimeFigureOut">
              <a:rPr lang="en-US" smtClean="0"/>
              <a:t>7/30/23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31DE03-297A-E54D-B573-2689FFD31D04}" type="slidenum">
              <a:rPr lang="en-US" smtClean="0"/>
              <a:t>‹#›</a:t>
            </a:fld>
            <a:endParaRPr lang="en-US"/>
          </a:p>
        </p:txBody>
      </p:sp>
    </p:spTree>
    <p:extLst>
      <p:ext uri="{BB962C8B-B14F-4D97-AF65-F5344CB8AC3E}">
        <p14:creationId xmlns:p14="http://schemas.microsoft.com/office/powerpoint/2010/main" val="1777558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5C947F-DF23-2645-9FAC-8CD7CF62C78D}" type="datetimeFigureOut">
              <a:rPr lang="en-US" smtClean="0"/>
              <a:t>7/30/23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31DE03-297A-E54D-B573-2689FFD31D04}" type="slidenum">
              <a:rPr lang="en-US" smtClean="0"/>
              <a:t>‹#›</a:t>
            </a:fld>
            <a:endParaRPr lang="en-US"/>
          </a:p>
        </p:txBody>
      </p:sp>
    </p:spTree>
    <p:extLst>
      <p:ext uri="{BB962C8B-B14F-4D97-AF65-F5344CB8AC3E}">
        <p14:creationId xmlns:p14="http://schemas.microsoft.com/office/powerpoint/2010/main" val="729176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5C947F-DF23-2645-9FAC-8CD7CF62C78D}" type="datetimeFigureOut">
              <a:rPr lang="en-US" smtClean="0"/>
              <a:t>7/30/23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31DE03-297A-E54D-B573-2689FFD31D04}" type="slidenum">
              <a:rPr lang="en-US" smtClean="0"/>
              <a:t>‹#›</a:t>
            </a:fld>
            <a:endParaRPr lang="en-US"/>
          </a:p>
        </p:txBody>
      </p:sp>
    </p:spTree>
    <p:extLst>
      <p:ext uri="{BB962C8B-B14F-4D97-AF65-F5344CB8AC3E}">
        <p14:creationId xmlns:p14="http://schemas.microsoft.com/office/powerpoint/2010/main" val="1687623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5C947F-DF23-2645-9FAC-8CD7CF62C78D}" type="datetimeFigureOut">
              <a:rPr lang="en-US" smtClean="0"/>
              <a:t>7/30/23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31DE03-297A-E54D-B573-2689FFD31D04}" type="slidenum">
              <a:rPr lang="en-US" smtClean="0"/>
              <a:t>‹#›</a:t>
            </a:fld>
            <a:endParaRPr lang="en-US"/>
          </a:p>
        </p:txBody>
      </p:sp>
    </p:spTree>
    <p:extLst>
      <p:ext uri="{BB962C8B-B14F-4D97-AF65-F5344CB8AC3E}">
        <p14:creationId xmlns:p14="http://schemas.microsoft.com/office/powerpoint/2010/main" val="2386866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5C947F-DF23-2645-9FAC-8CD7CF62C78D}" type="datetimeFigureOut">
              <a:rPr lang="en-US" smtClean="0"/>
              <a:t>7/30/23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31DE03-297A-E54D-B573-2689FFD31D04}" type="slidenum">
              <a:rPr lang="en-US" smtClean="0"/>
              <a:t>‹#›</a:t>
            </a:fld>
            <a:endParaRPr lang="en-US"/>
          </a:p>
        </p:txBody>
      </p:sp>
    </p:spTree>
    <p:extLst>
      <p:ext uri="{BB962C8B-B14F-4D97-AF65-F5344CB8AC3E}">
        <p14:creationId xmlns:p14="http://schemas.microsoft.com/office/powerpoint/2010/main" val="1699211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5C947F-DF23-2645-9FAC-8CD7CF62C78D}" type="datetimeFigureOut">
              <a:rPr lang="en-US" smtClean="0"/>
              <a:t>7/30/23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31DE03-297A-E54D-B573-2689FFD31D04}" type="slidenum">
              <a:rPr lang="en-US" smtClean="0"/>
              <a:t>‹#›</a:t>
            </a:fld>
            <a:endParaRPr lang="en-US"/>
          </a:p>
        </p:txBody>
      </p:sp>
    </p:spTree>
    <p:extLst>
      <p:ext uri="{BB962C8B-B14F-4D97-AF65-F5344CB8AC3E}">
        <p14:creationId xmlns:p14="http://schemas.microsoft.com/office/powerpoint/2010/main" val="1577558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5C947F-DF23-2645-9FAC-8CD7CF62C78D}" type="datetimeFigureOut">
              <a:rPr lang="en-US" smtClean="0"/>
              <a:t>7/30/23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31DE03-297A-E54D-B573-2689FFD31D04}" type="slidenum">
              <a:rPr lang="en-US" smtClean="0"/>
              <a:t>‹#›</a:t>
            </a:fld>
            <a:endParaRPr lang="en-US"/>
          </a:p>
        </p:txBody>
      </p:sp>
    </p:spTree>
    <p:extLst>
      <p:ext uri="{BB962C8B-B14F-4D97-AF65-F5344CB8AC3E}">
        <p14:creationId xmlns:p14="http://schemas.microsoft.com/office/powerpoint/2010/main" val="2680900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5C947F-DF23-2645-9FAC-8CD7CF62C78D}" type="datetimeFigureOut">
              <a:rPr lang="en-US" smtClean="0"/>
              <a:t>7/30/23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31DE03-297A-E54D-B573-2689FFD31D04}" type="slidenum">
              <a:rPr lang="en-US" smtClean="0"/>
              <a:t>‹#›</a:t>
            </a:fld>
            <a:endParaRPr lang="en-US"/>
          </a:p>
        </p:txBody>
      </p:sp>
    </p:spTree>
    <p:extLst>
      <p:ext uri="{BB962C8B-B14F-4D97-AF65-F5344CB8AC3E}">
        <p14:creationId xmlns:p14="http://schemas.microsoft.com/office/powerpoint/2010/main" val="538233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5C947F-DF23-2645-9FAC-8CD7CF62C78D}" type="datetimeFigureOut">
              <a:rPr lang="en-US" smtClean="0"/>
              <a:t>7/30/23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31DE03-297A-E54D-B573-2689FFD31D04}" type="slidenum">
              <a:rPr lang="en-US" smtClean="0"/>
              <a:t>‹#›</a:t>
            </a:fld>
            <a:endParaRPr lang="en-US"/>
          </a:p>
        </p:txBody>
      </p:sp>
    </p:spTree>
    <p:extLst>
      <p:ext uri="{BB962C8B-B14F-4D97-AF65-F5344CB8AC3E}">
        <p14:creationId xmlns:p14="http://schemas.microsoft.com/office/powerpoint/2010/main" val="3727478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5C947F-DF23-2645-9FAC-8CD7CF62C78D}" type="datetimeFigureOut">
              <a:rPr lang="en-US" smtClean="0"/>
              <a:t>7/30/23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31DE03-297A-E54D-B573-2689FFD31D04}" type="slidenum">
              <a:rPr lang="en-US" smtClean="0"/>
              <a:t>‹#›</a:t>
            </a:fld>
            <a:endParaRPr lang="en-US"/>
          </a:p>
        </p:txBody>
      </p:sp>
    </p:spTree>
    <p:extLst>
      <p:ext uri="{BB962C8B-B14F-4D97-AF65-F5344CB8AC3E}">
        <p14:creationId xmlns:p14="http://schemas.microsoft.com/office/powerpoint/2010/main" val="23880811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DF3682F-4D12-0A1C-AC7C-ED034C04C445}"/>
              </a:ext>
            </a:extLst>
          </p:cNvPr>
          <p:cNvPicPr>
            <a:picLocks noGrp="1" noChangeAspect="1"/>
          </p:cNvPicPr>
          <p:nvPr>
            <p:ph idx="1"/>
          </p:nvPr>
        </p:nvPicPr>
        <p:blipFill>
          <a:blip r:embed="rId2"/>
          <a:stretch>
            <a:fillRect/>
          </a:stretch>
        </p:blipFill>
        <p:spPr>
          <a:xfrm>
            <a:off x="0" y="0"/>
            <a:ext cx="9144000" cy="6857999"/>
          </a:xfrm>
          <a:solidFill>
            <a:schemeClr val="tx1"/>
          </a:solidFill>
        </p:spPr>
      </p:pic>
      <p:sp>
        <p:nvSpPr>
          <p:cNvPr id="2" name="TextBox 1">
            <a:extLst>
              <a:ext uri="{FF2B5EF4-FFF2-40B4-BE49-F238E27FC236}">
                <a16:creationId xmlns:a16="http://schemas.microsoft.com/office/drawing/2014/main" id="{EAC84BE5-37D0-11F8-C35D-598B1911C9BF}"/>
              </a:ext>
            </a:extLst>
          </p:cNvPr>
          <p:cNvSpPr txBox="1"/>
          <p:nvPr/>
        </p:nvSpPr>
        <p:spPr>
          <a:xfrm>
            <a:off x="173420" y="5749158"/>
            <a:ext cx="8797159" cy="800219"/>
          </a:xfrm>
          <a:prstGeom prst="rect">
            <a:avLst/>
          </a:prstGeom>
          <a:noFill/>
        </p:spPr>
        <p:txBody>
          <a:bodyPr wrap="square" rtlCol="0">
            <a:spAutoFit/>
          </a:bodyPr>
          <a:lstStyle/>
          <a:p>
            <a:pPr algn="ctr"/>
            <a:r>
              <a:rPr lang="en-US" sz="4600" dirty="0">
                <a:solidFill>
                  <a:schemeClr val="bg1"/>
                </a:solidFill>
                <a:latin typeface="Verdana" panose="020B0604030504040204" pitchFamily="34" charset="0"/>
                <a:ea typeface="Verdana" panose="020B0604030504040204" pitchFamily="34" charset="0"/>
                <a:cs typeface="Verdana" panose="020B0604030504040204" pitchFamily="34" charset="0"/>
              </a:rPr>
              <a:t>Are You “Sold Out” to Jesus?</a:t>
            </a:r>
          </a:p>
        </p:txBody>
      </p:sp>
    </p:spTree>
    <p:extLst>
      <p:ext uri="{BB962C8B-B14F-4D97-AF65-F5344CB8AC3E}">
        <p14:creationId xmlns:p14="http://schemas.microsoft.com/office/powerpoint/2010/main" val="3149488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E9F126-916D-9C2C-F873-18EEA1C5935B}"/>
              </a:ext>
            </a:extLst>
          </p:cNvPr>
          <p:cNvSpPr>
            <a:spLocks noGrp="1"/>
          </p:cNvSpPr>
          <p:nvPr>
            <p:ph idx="1"/>
          </p:nvPr>
        </p:nvSpPr>
        <p:spPr>
          <a:xfrm>
            <a:off x="147145" y="115614"/>
            <a:ext cx="8870731" cy="6621517"/>
          </a:xfrm>
        </p:spPr>
        <p:txBody>
          <a:bodyPr>
            <a:normAutofit/>
          </a:bodyPr>
          <a:lstStyle/>
          <a:p>
            <a:pPr marL="0" indent="0">
              <a:buNone/>
            </a:pPr>
            <a:r>
              <a:rPr lang="en-US" dirty="0">
                <a:latin typeface="Arial" panose="020B0604020202020204" pitchFamily="34" charset="0"/>
                <a:cs typeface="Arial" panose="020B0604020202020204" pitchFamily="34" charset="0"/>
              </a:rPr>
              <a:t>O LORD, you have searched me and known me!</a:t>
            </a:r>
          </a:p>
          <a:p>
            <a:pPr marL="0" indent="0">
              <a:buNone/>
            </a:pPr>
            <a:r>
              <a:rPr lang="en-US" dirty="0">
                <a:latin typeface="Arial" panose="020B0604020202020204" pitchFamily="34" charset="0"/>
                <a:cs typeface="Arial" panose="020B0604020202020204" pitchFamily="34" charset="0"/>
              </a:rPr>
              <a:t>You know when I sit down and when I rise up;</a:t>
            </a:r>
          </a:p>
          <a:p>
            <a:pPr marL="0" indent="0">
              <a:buNone/>
            </a:pPr>
            <a:r>
              <a:rPr lang="en-US" dirty="0">
                <a:latin typeface="Arial" panose="020B0604020202020204" pitchFamily="34" charset="0"/>
                <a:cs typeface="Arial" panose="020B0604020202020204" pitchFamily="34" charset="0"/>
              </a:rPr>
              <a:t>You discern my thoughts from afar.</a:t>
            </a:r>
          </a:p>
          <a:p>
            <a:pPr marL="0" indent="0">
              <a:buNone/>
            </a:pPr>
            <a:r>
              <a:rPr lang="en-US" dirty="0">
                <a:latin typeface="Arial" panose="020B0604020202020204" pitchFamily="34" charset="0"/>
                <a:cs typeface="Arial" panose="020B0604020202020204" pitchFamily="34" charset="0"/>
              </a:rPr>
              <a:t>You search out my path and my lying down</a:t>
            </a:r>
          </a:p>
          <a:p>
            <a:pPr marL="0" indent="0">
              <a:buNone/>
            </a:pPr>
            <a:r>
              <a:rPr lang="en-US" dirty="0">
                <a:latin typeface="Arial" panose="020B0604020202020204" pitchFamily="34" charset="0"/>
                <a:cs typeface="Arial" panose="020B0604020202020204" pitchFamily="34" charset="0"/>
              </a:rPr>
              <a:t>and are acquainted with all my ways.</a:t>
            </a:r>
          </a:p>
          <a:p>
            <a:pPr marL="0" indent="0">
              <a:buNone/>
            </a:pPr>
            <a:r>
              <a:rPr lang="en-US" dirty="0">
                <a:latin typeface="Arial" panose="020B0604020202020204" pitchFamily="34" charset="0"/>
                <a:cs typeface="Arial" panose="020B0604020202020204" pitchFamily="34" charset="0"/>
              </a:rPr>
              <a:t>Even before a word is on my tongue,</a:t>
            </a:r>
          </a:p>
          <a:p>
            <a:pPr marL="0" indent="0">
              <a:buNone/>
            </a:pPr>
            <a:r>
              <a:rPr lang="en-US" dirty="0">
                <a:latin typeface="Arial" panose="020B0604020202020204" pitchFamily="34" charset="0"/>
                <a:cs typeface="Arial" panose="020B0604020202020204" pitchFamily="34" charset="0"/>
              </a:rPr>
              <a:t>behold, O LORD, you know it altogether.           (Psalms 139:1-4)</a:t>
            </a:r>
          </a:p>
          <a:p>
            <a:pPr marL="0" indent="0">
              <a:buNone/>
            </a:pPr>
            <a:endParaRPr lang="en-US"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And no creature is hidden from his sight, but all are naked and exposed to the eyes of him to whom we must give account. (Heb. 4:13)</a:t>
            </a: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193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 calcmode="lin" valueType="num">
                                      <p:cBhvr additive="base">
                                        <p:cTn id="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DF3682F-4D12-0A1C-AC7C-ED034C04C445}"/>
              </a:ext>
            </a:extLst>
          </p:cNvPr>
          <p:cNvPicPr>
            <a:picLocks noGrp="1" noChangeAspect="1"/>
          </p:cNvPicPr>
          <p:nvPr>
            <p:ph idx="1"/>
          </p:nvPr>
        </p:nvPicPr>
        <p:blipFill>
          <a:blip r:embed="rId2"/>
          <a:stretch>
            <a:fillRect/>
          </a:stretch>
        </p:blipFill>
        <p:spPr>
          <a:xfrm>
            <a:off x="0" y="0"/>
            <a:ext cx="9144000" cy="6857999"/>
          </a:xfrm>
        </p:spPr>
      </p:pic>
      <p:sp>
        <p:nvSpPr>
          <p:cNvPr id="2" name="TextBox 1">
            <a:extLst>
              <a:ext uri="{FF2B5EF4-FFF2-40B4-BE49-F238E27FC236}">
                <a16:creationId xmlns:a16="http://schemas.microsoft.com/office/drawing/2014/main" id="{EAC84BE5-37D0-11F8-C35D-598B1911C9BF}"/>
              </a:ext>
            </a:extLst>
          </p:cNvPr>
          <p:cNvSpPr txBox="1"/>
          <p:nvPr/>
        </p:nvSpPr>
        <p:spPr>
          <a:xfrm>
            <a:off x="173420" y="5749158"/>
            <a:ext cx="8797159" cy="800219"/>
          </a:xfrm>
          <a:prstGeom prst="rect">
            <a:avLst/>
          </a:prstGeom>
          <a:noFill/>
        </p:spPr>
        <p:txBody>
          <a:bodyPr wrap="square" rtlCol="0">
            <a:spAutoFit/>
          </a:bodyPr>
          <a:lstStyle/>
          <a:p>
            <a:pPr algn="ctr"/>
            <a:r>
              <a:rPr lang="en-US" sz="4600" dirty="0">
                <a:solidFill>
                  <a:schemeClr val="bg1"/>
                </a:solidFill>
                <a:latin typeface="Verdana" panose="020B0604030504040204" pitchFamily="34" charset="0"/>
                <a:ea typeface="Verdana" panose="020B0604030504040204" pitchFamily="34" charset="0"/>
                <a:cs typeface="Verdana" panose="020B0604030504040204" pitchFamily="34" charset="0"/>
              </a:rPr>
              <a:t>Are You “Sold Out” to Jesus?</a:t>
            </a:r>
          </a:p>
        </p:txBody>
      </p:sp>
    </p:spTree>
    <p:extLst>
      <p:ext uri="{BB962C8B-B14F-4D97-AF65-F5344CB8AC3E}">
        <p14:creationId xmlns:p14="http://schemas.microsoft.com/office/powerpoint/2010/main" val="1880671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7F00C3-3585-6C43-6B1C-7C481B6D0C05}"/>
              </a:ext>
            </a:extLst>
          </p:cNvPr>
          <p:cNvSpPr>
            <a:spLocks noGrp="1"/>
          </p:cNvSpPr>
          <p:nvPr>
            <p:ph idx="1"/>
          </p:nvPr>
        </p:nvSpPr>
        <p:spPr>
          <a:xfrm>
            <a:off x="147145" y="168166"/>
            <a:ext cx="8839200" cy="6526924"/>
          </a:xfrm>
        </p:spPr>
        <p:txBody>
          <a:bodyPr>
            <a:noAutofit/>
          </a:bodyPr>
          <a:lstStyle/>
          <a:p>
            <a:pPr marL="0" marR="0" indent="0">
              <a:spcBef>
                <a:spcPts val="0"/>
              </a:spcBef>
              <a:spcAft>
                <a:spcPts val="0"/>
              </a:spcAft>
              <a:buNone/>
            </a:pPr>
            <a:endParaRPr lang="en-US" sz="3000" kern="100" dirty="0">
              <a:effectLs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0"/>
              </a:spcAft>
              <a:buNone/>
            </a:pPr>
            <a:r>
              <a:rPr lang="en-US" sz="3000" b="1" kern="100" dirty="0">
                <a:solidFill>
                  <a:schemeClr val="accent1"/>
                </a:solidFill>
                <a:effectLst/>
                <a:latin typeface="Arial" panose="020B0604020202020204" pitchFamily="34" charset="0"/>
                <a:ea typeface="Verdana" panose="020B0604030504040204" pitchFamily="34" charset="0"/>
                <a:cs typeface="Arial" panose="020B0604020202020204" pitchFamily="34" charset="0"/>
              </a:rPr>
              <a:t>What will become of our children?</a:t>
            </a:r>
          </a:p>
          <a:p>
            <a:pPr marL="0" marR="0" indent="0">
              <a:spcBef>
                <a:spcPts val="0"/>
              </a:spcBef>
              <a:spcAft>
                <a:spcPts val="0"/>
              </a:spcAft>
              <a:buNone/>
            </a:pPr>
            <a:endParaRPr lang="en-US" sz="3000" kern="100" dirty="0">
              <a:latin typeface="Arial" panose="020B0604020202020204" pitchFamily="34" charset="0"/>
              <a:ea typeface="Verdana" panose="020B0604030504040204" pitchFamily="34" charset="0"/>
              <a:cs typeface="Arial" panose="020B0604020202020204" pitchFamily="34" charset="0"/>
            </a:endParaRPr>
          </a:p>
          <a:p>
            <a:pPr marL="0" marR="0" indent="0">
              <a:spcBef>
                <a:spcPts val="0"/>
              </a:spcBef>
              <a:spcAft>
                <a:spcPts val="0"/>
              </a:spcAft>
              <a:buNone/>
            </a:pPr>
            <a:r>
              <a:rPr lang="en-US" sz="3000" kern="100" dirty="0">
                <a:latin typeface="Arial" panose="020B0604020202020204" pitchFamily="34" charset="0"/>
                <a:ea typeface="Verdana" panose="020B0604030504040204" pitchFamily="34" charset="0"/>
                <a:cs typeface="Arial" panose="020B0604020202020204" pitchFamily="34" charset="0"/>
              </a:rPr>
              <a:t>W</a:t>
            </a:r>
            <a:r>
              <a:rPr lang="en-US" sz="3000" kern="100" dirty="0">
                <a:effectLst/>
                <a:latin typeface="Arial" panose="020B0604020202020204" pitchFamily="34" charset="0"/>
                <a:ea typeface="Verdana" panose="020B0604030504040204" pitchFamily="34" charset="0"/>
                <a:cs typeface="Arial" panose="020B0604020202020204" pitchFamily="34" charset="0"/>
              </a:rPr>
              <a:t>ill they </a:t>
            </a:r>
            <a:r>
              <a:rPr lang="en-US" sz="3000" kern="100" dirty="0">
                <a:latin typeface="Arial" panose="020B0604020202020204" pitchFamily="34" charset="0"/>
                <a:ea typeface="Verdana" panose="020B0604030504040204" pitchFamily="34" charset="0"/>
                <a:cs typeface="Arial" panose="020B0604020202020204" pitchFamily="34" charset="0"/>
              </a:rPr>
              <a:t>obey the Gospel</a:t>
            </a:r>
            <a:r>
              <a:rPr lang="en-US" sz="3000" kern="100" dirty="0">
                <a:effectLst/>
                <a:latin typeface="Arial" panose="020B0604020202020204" pitchFamily="34" charset="0"/>
                <a:ea typeface="Verdana" panose="020B0604030504040204" pitchFamily="34" charset="0"/>
                <a:cs typeface="Arial" panose="020B0604020202020204" pitchFamily="34" charset="0"/>
              </a:rPr>
              <a:t>?</a:t>
            </a:r>
          </a:p>
          <a:p>
            <a:pPr marL="0" marR="0" indent="0">
              <a:spcBef>
                <a:spcPts val="0"/>
              </a:spcBef>
              <a:spcAft>
                <a:spcPts val="0"/>
              </a:spcAft>
              <a:buNone/>
            </a:pPr>
            <a:endParaRPr lang="en-US" sz="3000" kern="100" dirty="0">
              <a:latin typeface="Arial" panose="020B0604020202020204" pitchFamily="34" charset="0"/>
              <a:ea typeface="Verdana" panose="020B0604030504040204" pitchFamily="34" charset="0"/>
              <a:cs typeface="Arial" panose="020B0604020202020204" pitchFamily="34" charset="0"/>
            </a:endParaRPr>
          </a:p>
          <a:p>
            <a:pPr marL="0" marR="0" indent="0">
              <a:spcBef>
                <a:spcPts val="0"/>
              </a:spcBef>
              <a:spcAft>
                <a:spcPts val="0"/>
              </a:spcAft>
              <a:buNone/>
            </a:pPr>
            <a:r>
              <a:rPr lang="en-US" sz="3000" kern="100" dirty="0">
                <a:latin typeface="Arial" panose="020B0604020202020204" pitchFamily="34" charset="0"/>
                <a:ea typeface="Verdana" panose="020B0604030504040204" pitchFamily="34" charset="0"/>
                <a:cs typeface="Arial" panose="020B0604020202020204" pitchFamily="34" charset="0"/>
              </a:rPr>
              <a:t>W</a:t>
            </a:r>
            <a:r>
              <a:rPr lang="en-US" sz="3000" kern="100" dirty="0">
                <a:effectLst/>
                <a:latin typeface="Arial" panose="020B0604020202020204" pitchFamily="34" charset="0"/>
                <a:ea typeface="Verdana" panose="020B0604030504040204" pitchFamily="34" charset="0"/>
                <a:cs typeface="Arial" panose="020B0604020202020204" pitchFamily="34" charset="0"/>
              </a:rPr>
              <a:t>ill they remain faithful to Christ and follow Him obediently?</a:t>
            </a:r>
          </a:p>
          <a:p>
            <a:pPr marL="0" marR="0" indent="0">
              <a:spcBef>
                <a:spcPts val="0"/>
              </a:spcBef>
              <a:spcAft>
                <a:spcPts val="0"/>
              </a:spcAft>
              <a:buNone/>
            </a:pPr>
            <a:r>
              <a:rPr lang="en-US" sz="3000" kern="100" dirty="0">
                <a:effectLst/>
                <a:latin typeface="Arial" panose="020B0604020202020204" pitchFamily="34" charset="0"/>
                <a:ea typeface="Verdana" panose="020B0604030504040204" pitchFamily="34" charset="0"/>
                <a:cs typeface="Arial" panose="020B0604020202020204" pitchFamily="34" charset="0"/>
              </a:rPr>
              <a:t> </a:t>
            </a:r>
          </a:p>
          <a:p>
            <a:pPr marL="0" marR="0" indent="0">
              <a:spcBef>
                <a:spcPts val="0"/>
              </a:spcBef>
              <a:spcAft>
                <a:spcPts val="0"/>
              </a:spcAft>
              <a:buNone/>
            </a:pPr>
            <a:r>
              <a:rPr lang="en-US" sz="3000" b="1" kern="100" dirty="0">
                <a:solidFill>
                  <a:schemeClr val="accent1"/>
                </a:solidFill>
                <a:effectLst/>
                <a:latin typeface="Arial" panose="020B0604020202020204" pitchFamily="34" charset="0"/>
                <a:ea typeface="Verdana" panose="020B0604030504040204" pitchFamily="34" charset="0"/>
                <a:cs typeface="Arial" panose="020B0604020202020204" pitchFamily="34" charset="0"/>
              </a:rPr>
              <a:t>Where is my future spouse?</a:t>
            </a:r>
          </a:p>
          <a:p>
            <a:pPr marL="0" marR="0" indent="0">
              <a:spcBef>
                <a:spcPts val="0"/>
              </a:spcBef>
              <a:spcAft>
                <a:spcPts val="0"/>
              </a:spcAft>
              <a:buNone/>
            </a:pPr>
            <a:endParaRPr lang="en-US" sz="3000" kern="100" dirty="0">
              <a:latin typeface="Arial" panose="020B0604020202020204" pitchFamily="34" charset="0"/>
              <a:ea typeface="Verdana" panose="020B0604030504040204" pitchFamily="34" charset="0"/>
              <a:cs typeface="Arial" panose="020B0604020202020204" pitchFamily="34" charset="0"/>
            </a:endParaRPr>
          </a:p>
          <a:p>
            <a:pPr marL="0" marR="0" indent="0">
              <a:spcBef>
                <a:spcPts val="0"/>
              </a:spcBef>
              <a:spcAft>
                <a:spcPts val="0"/>
              </a:spcAft>
              <a:buNone/>
            </a:pPr>
            <a:r>
              <a:rPr lang="en-US" sz="3000" kern="100" dirty="0">
                <a:latin typeface="Arial" panose="020B0604020202020204" pitchFamily="34" charset="0"/>
                <a:ea typeface="Verdana" panose="020B0604030504040204" pitchFamily="34" charset="0"/>
                <a:cs typeface="Arial" panose="020B0604020202020204" pitchFamily="34" charset="0"/>
              </a:rPr>
              <a:t>W</a:t>
            </a:r>
            <a:r>
              <a:rPr lang="en-US" sz="3000" kern="100" dirty="0">
                <a:effectLst/>
                <a:latin typeface="Arial" panose="020B0604020202020204" pitchFamily="34" charset="0"/>
                <a:ea typeface="Verdana" panose="020B0604030504040204" pitchFamily="34" charset="0"/>
                <a:cs typeface="Arial" panose="020B0604020202020204" pitchFamily="34" charset="0"/>
              </a:rPr>
              <a:t>ill they ever show up?  </a:t>
            </a:r>
          </a:p>
          <a:p>
            <a:pPr marL="0" marR="0" indent="0">
              <a:spcBef>
                <a:spcPts val="0"/>
              </a:spcBef>
              <a:spcAft>
                <a:spcPts val="0"/>
              </a:spcAft>
              <a:buNone/>
            </a:pPr>
            <a:r>
              <a:rPr lang="en-US" sz="3000" kern="100" dirty="0">
                <a:effectLst/>
                <a:latin typeface="Arial" panose="020B0604020202020204" pitchFamily="34" charset="0"/>
                <a:ea typeface="Verdana" panose="020B0604030504040204" pitchFamily="34" charset="0"/>
                <a:cs typeface="Arial" panose="020B0604020202020204" pitchFamily="34" charset="0"/>
              </a:rPr>
              <a:t> </a:t>
            </a:r>
          </a:p>
          <a:p>
            <a:pPr marL="0" marR="0" indent="0">
              <a:spcBef>
                <a:spcPts val="0"/>
              </a:spcBef>
              <a:spcAft>
                <a:spcPts val="0"/>
              </a:spcAft>
              <a:buNone/>
            </a:pPr>
            <a:r>
              <a:rPr lang="en-US" sz="3000" b="1" kern="100" dirty="0">
                <a:solidFill>
                  <a:schemeClr val="accent1"/>
                </a:solidFill>
                <a:effectLst/>
                <a:latin typeface="Arial" panose="020B0604020202020204" pitchFamily="34" charset="0"/>
                <a:ea typeface="Verdana" panose="020B0604030504040204" pitchFamily="34" charset="0"/>
                <a:cs typeface="Arial" panose="020B0604020202020204" pitchFamily="34" charset="0"/>
              </a:rPr>
              <a:t>What will become of my health?</a:t>
            </a:r>
          </a:p>
          <a:p>
            <a:pPr marL="0" marR="0" indent="0">
              <a:spcBef>
                <a:spcPts val="0"/>
              </a:spcBef>
              <a:spcAft>
                <a:spcPts val="0"/>
              </a:spcAft>
              <a:buNone/>
            </a:pPr>
            <a:endParaRPr lang="en-US" sz="3000" kern="100" dirty="0">
              <a:latin typeface="Arial" panose="020B0604020202020204" pitchFamily="34" charset="0"/>
              <a:ea typeface="Verdana" panose="020B0604030504040204" pitchFamily="34" charset="0"/>
              <a:cs typeface="Arial" panose="020B0604020202020204" pitchFamily="34" charset="0"/>
            </a:endParaRPr>
          </a:p>
          <a:p>
            <a:pPr marL="0" marR="0" indent="0">
              <a:spcBef>
                <a:spcPts val="0"/>
              </a:spcBef>
              <a:spcAft>
                <a:spcPts val="0"/>
              </a:spcAft>
              <a:buNone/>
            </a:pPr>
            <a:r>
              <a:rPr lang="en-US" sz="3000" kern="100" dirty="0">
                <a:latin typeface="Arial" panose="020B0604020202020204" pitchFamily="34" charset="0"/>
                <a:ea typeface="Verdana" panose="020B0604030504040204" pitchFamily="34" charset="0"/>
                <a:cs typeface="Arial" panose="020B0604020202020204" pitchFamily="34" charset="0"/>
              </a:rPr>
              <a:t>W</a:t>
            </a:r>
            <a:r>
              <a:rPr lang="en-US" sz="3000" kern="100" dirty="0">
                <a:effectLst/>
                <a:latin typeface="Arial" panose="020B0604020202020204" pitchFamily="34" charset="0"/>
                <a:ea typeface="Verdana" panose="020B0604030504040204" pitchFamily="34" charset="0"/>
                <a:cs typeface="Arial" panose="020B0604020202020204" pitchFamily="34" charset="0"/>
              </a:rPr>
              <a:t>ill I go deaf or lose my mind?</a:t>
            </a:r>
          </a:p>
          <a:p>
            <a:pPr marL="0" marR="0" indent="0">
              <a:spcBef>
                <a:spcPts val="0"/>
              </a:spcBef>
              <a:spcAft>
                <a:spcPts val="0"/>
              </a:spcAft>
              <a:buNone/>
            </a:pPr>
            <a:r>
              <a:rPr lang="en-US" sz="3000" kern="100" dirty="0">
                <a:effectLst/>
                <a:latin typeface="Verdana" panose="020B0604030504040204" pitchFamily="34" charset="0"/>
                <a:ea typeface="Verdana" panose="020B0604030504040204" pitchFamily="34" charset="0"/>
                <a:cs typeface="Verdana" panose="020B0604030504040204" pitchFamily="34" charset="0"/>
              </a:rPr>
              <a:t> </a:t>
            </a:r>
          </a:p>
          <a:p>
            <a:pPr marL="0" indent="0">
              <a:buNone/>
            </a:pP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59146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anim calcmode="lin" valueType="num">
                                      <p:cBhvr additive="base">
                                        <p:cTn id="1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anim calcmode="lin" valueType="num">
                                      <p:cBhvr additive="base">
                                        <p:cTn id="1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13" end="13"/>
                                            </p:txEl>
                                          </p:spTgt>
                                        </p:tgtEl>
                                        <p:attrNameLst>
                                          <p:attrName>style.visibility</p:attrName>
                                        </p:attrNameLst>
                                      </p:cBhvr>
                                      <p:to>
                                        <p:strVal val="visible"/>
                                      </p:to>
                                    </p:set>
                                    <p:anim calcmode="lin" valueType="num">
                                      <p:cBhvr additive="base">
                                        <p:cTn id="2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7F00C3-3585-6C43-6B1C-7C481B6D0C05}"/>
              </a:ext>
            </a:extLst>
          </p:cNvPr>
          <p:cNvSpPr>
            <a:spLocks noGrp="1"/>
          </p:cNvSpPr>
          <p:nvPr>
            <p:ph idx="1"/>
          </p:nvPr>
        </p:nvSpPr>
        <p:spPr>
          <a:xfrm>
            <a:off x="147145" y="168166"/>
            <a:ext cx="8839200" cy="6526924"/>
          </a:xfrm>
        </p:spPr>
        <p:txBody>
          <a:bodyPr>
            <a:normAutofit fontScale="92500"/>
          </a:bodyPr>
          <a:lstStyle/>
          <a:p>
            <a:pPr marL="0" marR="0" indent="0">
              <a:spcBef>
                <a:spcPts val="0"/>
              </a:spcBef>
              <a:spcAft>
                <a:spcPts val="0"/>
              </a:spcAft>
              <a:buNone/>
            </a:pPr>
            <a:endParaRPr lang="en-US" sz="3200" kern="100" dirty="0">
              <a:effectLs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0"/>
              </a:spcAft>
              <a:buNone/>
            </a:pPr>
            <a:r>
              <a:rPr lang="en-US" sz="3500" b="1" kern="100" dirty="0">
                <a:solidFill>
                  <a:schemeClr val="accent1"/>
                </a:solidFill>
                <a:effectLst/>
                <a:latin typeface="Arial" panose="020B0604020202020204" pitchFamily="34" charset="0"/>
                <a:ea typeface="Verdana" panose="020B0604030504040204" pitchFamily="34" charset="0"/>
                <a:cs typeface="Arial" panose="020B0604020202020204" pitchFamily="34" charset="0"/>
              </a:rPr>
              <a:t>Who will take care of me?</a:t>
            </a:r>
          </a:p>
          <a:p>
            <a:pPr marL="0" marR="0" indent="0">
              <a:spcBef>
                <a:spcPts val="0"/>
              </a:spcBef>
              <a:spcAft>
                <a:spcPts val="0"/>
              </a:spcAft>
              <a:buNone/>
            </a:pPr>
            <a:endParaRPr lang="en-US" sz="3500" kern="100" dirty="0">
              <a:latin typeface="Arial" panose="020B0604020202020204" pitchFamily="34" charset="0"/>
              <a:ea typeface="Verdana" panose="020B0604030504040204" pitchFamily="34" charset="0"/>
              <a:cs typeface="Arial" panose="020B0604020202020204" pitchFamily="34" charset="0"/>
            </a:endParaRPr>
          </a:p>
          <a:p>
            <a:pPr marL="0" marR="0" indent="0">
              <a:spcBef>
                <a:spcPts val="0"/>
              </a:spcBef>
              <a:spcAft>
                <a:spcPts val="0"/>
              </a:spcAft>
              <a:buNone/>
            </a:pPr>
            <a:r>
              <a:rPr lang="en-US" sz="3500" kern="100" dirty="0">
                <a:latin typeface="Arial" panose="020B0604020202020204" pitchFamily="34" charset="0"/>
                <a:ea typeface="Verdana" panose="020B0604030504040204" pitchFamily="34" charset="0"/>
                <a:cs typeface="Arial" panose="020B0604020202020204" pitchFamily="34" charset="0"/>
              </a:rPr>
              <a:t>W</a:t>
            </a:r>
            <a:r>
              <a:rPr lang="en-US" sz="3500" kern="100" dirty="0">
                <a:effectLst/>
                <a:latin typeface="Arial" panose="020B0604020202020204" pitchFamily="34" charset="0"/>
                <a:ea typeface="Verdana" panose="020B0604030504040204" pitchFamily="34" charset="0"/>
                <a:cs typeface="Arial" panose="020B0604020202020204" pitchFamily="34" charset="0"/>
              </a:rPr>
              <a:t>ill I live the last few years abandoned, slumped over in a wheelchair at some nursing home?  </a:t>
            </a:r>
          </a:p>
          <a:p>
            <a:pPr marL="0" marR="0" indent="0">
              <a:spcBef>
                <a:spcPts val="0"/>
              </a:spcBef>
              <a:spcAft>
                <a:spcPts val="0"/>
              </a:spcAft>
              <a:buNone/>
            </a:pPr>
            <a:endParaRPr lang="en-US" sz="3500" kern="100" dirty="0">
              <a:effectLst/>
              <a:latin typeface="Arial" panose="020B0604020202020204" pitchFamily="34" charset="0"/>
              <a:ea typeface="Verdana" panose="020B0604030504040204" pitchFamily="34" charset="0"/>
              <a:cs typeface="Arial" panose="020B0604020202020204" pitchFamily="34" charset="0"/>
            </a:endParaRPr>
          </a:p>
          <a:p>
            <a:pPr marL="0" marR="0" indent="0">
              <a:spcBef>
                <a:spcPts val="0"/>
              </a:spcBef>
              <a:spcAft>
                <a:spcPts val="0"/>
              </a:spcAft>
              <a:buNone/>
            </a:pPr>
            <a:r>
              <a:rPr lang="en-US" sz="3500" b="1" kern="100" dirty="0">
                <a:solidFill>
                  <a:schemeClr val="accent1"/>
                </a:solidFill>
                <a:effectLst/>
                <a:latin typeface="Arial" panose="020B0604020202020204" pitchFamily="34" charset="0"/>
                <a:ea typeface="Verdana" panose="020B0604030504040204" pitchFamily="34" charset="0"/>
                <a:cs typeface="Arial" panose="020B0604020202020204" pitchFamily="34" charset="0"/>
              </a:rPr>
              <a:t>What will become of my marriage?</a:t>
            </a:r>
          </a:p>
          <a:p>
            <a:pPr marL="0" marR="0" indent="0">
              <a:spcBef>
                <a:spcPts val="0"/>
              </a:spcBef>
              <a:spcAft>
                <a:spcPts val="0"/>
              </a:spcAft>
              <a:buNone/>
            </a:pPr>
            <a:r>
              <a:rPr lang="en-US" sz="3500" kern="100" dirty="0">
                <a:effectLst/>
                <a:latin typeface="Arial" panose="020B0604020202020204" pitchFamily="34" charset="0"/>
                <a:ea typeface="Verdana" panose="020B0604030504040204" pitchFamily="34" charset="0"/>
                <a:cs typeface="Arial" panose="020B0604020202020204" pitchFamily="34" charset="0"/>
              </a:rPr>
              <a:t> </a:t>
            </a:r>
          </a:p>
          <a:p>
            <a:pPr marL="0" marR="0" indent="0">
              <a:spcBef>
                <a:spcPts val="0"/>
              </a:spcBef>
              <a:spcAft>
                <a:spcPts val="0"/>
              </a:spcAft>
              <a:buNone/>
            </a:pPr>
            <a:r>
              <a:rPr lang="en-US" sz="3500" kern="100" dirty="0">
                <a:effectLst/>
                <a:latin typeface="Arial" panose="020B0604020202020204" pitchFamily="34" charset="0"/>
                <a:ea typeface="Verdana" panose="020B0604030504040204" pitchFamily="34" charset="0"/>
                <a:cs typeface="Arial" panose="020B0604020202020204" pitchFamily="34" charset="0"/>
              </a:rPr>
              <a:t>Will we ever trust each other again?</a:t>
            </a:r>
          </a:p>
          <a:p>
            <a:pPr marL="0" marR="0" indent="0">
              <a:spcBef>
                <a:spcPts val="0"/>
              </a:spcBef>
              <a:spcAft>
                <a:spcPts val="0"/>
              </a:spcAft>
              <a:buNone/>
            </a:pPr>
            <a:endParaRPr lang="en-US" sz="3500" kern="100" dirty="0">
              <a:latin typeface="Arial" panose="020B0604020202020204" pitchFamily="34" charset="0"/>
              <a:ea typeface="Verdana" panose="020B0604030504040204" pitchFamily="34" charset="0"/>
              <a:cs typeface="Arial" panose="020B0604020202020204" pitchFamily="34" charset="0"/>
            </a:endParaRPr>
          </a:p>
          <a:p>
            <a:pPr marL="0" marR="0" indent="0">
              <a:spcBef>
                <a:spcPts val="0"/>
              </a:spcBef>
              <a:spcAft>
                <a:spcPts val="0"/>
              </a:spcAft>
              <a:buNone/>
            </a:pPr>
            <a:r>
              <a:rPr lang="en-US" sz="3500" kern="100" dirty="0">
                <a:latin typeface="Arial" panose="020B0604020202020204" pitchFamily="34" charset="0"/>
                <a:ea typeface="Verdana" panose="020B0604030504040204" pitchFamily="34" charset="0"/>
                <a:cs typeface="Arial" panose="020B0604020202020204" pitchFamily="34" charset="0"/>
              </a:rPr>
              <a:t>W</a:t>
            </a:r>
            <a:r>
              <a:rPr lang="en-US" sz="3500" kern="100" dirty="0">
                <a:effectLst/>
                <a:latin typeface="Arial" panose="020B0604020202020204" pitchFamily="34" charset="0"/>
                <a:ea typeface="Verdana" panose="020B0604030504040204" pitchFamily="34" charset="0"/>
                <a:cs typeface="Arial" panose="020B0604020202020204" pitchFamily="34" charset="0"/>
              </a:rPr>
              <a:t>ill we laugh, play, pray or ever talk again? </a:t>
            </a:r>
          </a:p>
          <a:p>
            <a:pPr marL="0" marR="0" indent="0">
              <a:spcBef>
                <a:spcPts val="0"/>
              </a:spcBef>
              <a:spcAft>
                <a:spcPts val="0"/>
              </a:spcAft>
              <a:buNone/>
            </a:pPr>
            <a:r>
              <a:rPr lang="en-US" sz="3500" kern="100" dirty="0">
                <a:effectLst/>
                <a:latin typeface="Arial" panose="020B0604020202020204" pitchFamily="34" charset="0"/>
                <a:ea typeface="Verdana" panose="020B0604030504040204" pitchFamily="34" charset="0"/>
                <a:cs typeface="Arial" panose="020B0604020202020204" pitchFamily="34" charset="0"/>
              </a:rPr>
              <a:t> </a:t>
            </a:r>
          </a:p>
          <a:p>
            <a:pPr marL="0" marR="0" indent="0">
              <a:spcBef>
                <a:spcPts val="0"/>
              </a:spcBef>
              <a:spcAft>
                <a:spcPts val="0"/>
              </a:spcAft>
              <a:buNone/>
            </a:pPr>
            <a:r>
              <a:rPr lang="en-US" sz="3500" kern="100" dirty="0">
                <a:effectLst/>
                <a:latin typeface="Arial" panose="020B0604020202020204" pitchFamily="34" charset="0"/>
                <a:ea typeface="Verdana" panose="020B0604030504040204" pitchFamily="34" charset="0"/>
                <a:cs typeface="Arial" panose="020B0604020202020204" pitchFamily="34" charset="0"/>
              </a:rPr>
              <a:t>Will it be dissatisfying for the next thirty years?”</a:t>
            </a:r>
          </a:p>
          <a:p>
            <a:pPr marL="0" marR="0" indent="0">
              <a:spcBef>
                <a:spcPts val="0"/>
              </a:spcBef>
              <a:spcAft>
                <a:spcPts val="0"/>
              </a:spcAft>
              <a:buNone/>
            </a:pPr>
            <a:r>
              <a:rPr lang="en-US" sz="2400" kern="100" dirty="0">
                <a:effectLst/>
                <a:latin typeface="Verdana" panose="020B0604030504040204" pitchFamily="34" charset="0"/>
                <a:ea typeface="Verdana" panose="020B0604030504040204" pitchFamily="34" charset="0"/>
                <a:cs typeface="Verdana" panose="020B0604030504040204" pitchFamily="34" charset="0"/>
              </a:rPr>
              <a:t> </a:t>
            </a:r>
          </a:p>
          <a:p>
            <a:pPr marL="0" indent="0">
              <a:buNone/>
            </a:pP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2845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 calcmode="lin" valueType="num">
                                      <p:cBhvr additive="base">
                                        <p:cTn id="1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 calcmode="lin" valueType="num">
                                      <p:cBhvr additive="base">
                                        <p:cTn id="1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anim calcmode="lin" valueType="num">
                                      <p:cBhvr additive="base">
                                        <p:cTn id="2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anim calcmode="lin" valueType="num">
                                      <p:cBhvr additive="base">
                                        <p:cTn id="2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E9F126-916D-9C2C-F873-18EEA1C5935B}"/>
              </a:ext>
            </a:extLst>
          </p:cNvPr>
          <p:cNvSpPr>
            <a:spLocks noGrp="1"/>
          </p:cNvSpPr>
          <p:nvPr>
            <p:ph idx="1"/>
          </p:nvPr>
        </p:nvSpPr>
        <p:spPr>
          <a:xfrm>
            <a:off x="147145" y="115614"/>
            <a:ext cx="8870731" cy="6621517"/>
          </a:xfrm>
        </p:spPr>
        <p:txBody>
          <a:bodyPr>
            <a:noAutofit/>
          </a:bodyPr>
          <a:lstStyle/>
          <a:p>
            <a:pPr marL="514350" indent="-514350">
              <a:buAutoNum type="arabicPeriod"/>
            </a:pPr>
            <a:r>
              <a:rPr lang="en-US" b="1" kern="100" dirty="0">
                <a:solidFill>
                  <a:srgbClr val="4472C4"/>
                </a:solidFill>
                <a:effectLst/>
                <a:latin typeface="Arial" panose="020B0604020202020204" pitchFamily="34" charset="0"/>
                <a:ea typeface="Calibri" panose="020F0502020204030204" pitchFamily="34" charset="0"/>
                <a:cs typeface="Arial" panose="020B0604020202020204" pitchFamily="34" charset="0"/>
              </a:rPr>
              <a:t>He is Showing us His Sovereign Authority</a:t>
            </a:r>
          </a:p>
          <a:p>
            <a:pPr marL="0" indent="0">
              <a:buNone/>
            </a:pPr>
            <a:r>
              <a:rPr lang="en-US" kern="100" dirty="0">
                <a:solidFill>
                  <a:srgbClr val="C00000"/>
                </a:solidFill>
                <a:effectLst/>
                <a:latin typeface="Arial" panose="020B0604020202020204" pitchFamily="34" charset="0"/>
                <a:ea typeface="Calibri" panose="020F0502020204030204" pitchFamily="34" charset="0"/>
                <a:cs typeface="Arial" panose="020B0604020202020204" pitchFamily="34" charset="0"/>
              </a:rPr>
              <a:t>Immediately</a:t>
            </a:r>
            <a:r>
              <a:rPr lang="en-US" kern="100" dirty="0">
                <a:solidFill>
                  <a:schemeClr val="tx2"/>
                </a:solidFill>
                <a:effectLst/>
                <a:latin typeface="Arial" panose="020B0604020202020204" pitchFamily="34" charset="0"/>
                <a:ea typeface="Calibri" panose="020F0502020204030204" pitchFamily="34" charset="0"/>
                <a:cs typeface="Arial" panose="020B0604020202020204" pitchFamily="34" charset="0"/>
              </a:rPr>
              <a:t> </a:t>
            </a:r>
            <a:r>
              <a:rPr lang="en-US" kern="100" dirty="0">
                <a:effectLst/>
                <a:latin typeface="Arial" panose="020B0604020202020204" pitchFamily="34" charset="0"/>
                <a:ea typeface="Calibri" panose="020F0502020204030204" pitchFamily="34" charset="0"/>
                <a:cs typeface="Arial" panose="020B0604020202020204" pitchFamily="34" charset="0"/>
              </a:rPr>
              <a:t>he </a:t>
            </a:r>
            <a:r>
              <a:rPr lang="en-US" kern="100" dirty="0">
                <a:solidFill>
                  <a:srgbClr val="C00000"/>
                </a:solidFill>
                <a:effectLst/>
                <a:latin typeface="Arial" panose="020B0604020202020204" pitchFamily="34" charset="0"/>
                <a:ea typeface="Calibri" panose="020F0502020204030204" pitchFamily="34" charset="0"/>
                <a:cs typeface="Arial" panose="020B0604020202020204" pitchFamily="34" charset="0"/>
              </a:rPr>
              <a:t>made</a:t>
            </a:r>
            <a:r>
              <a:rPr lang="en-US" kern="100" dirty="0">
                <a:effectLst/>
                <a:latin typeface="Arial" panose="020B0604020202020204" pitchFamily="34" charset="0"/>
                <a:ea typeface="Calibri" panose="020F0502020204030204" pitchFamily="34" charset="0"/>
                <a:cs typeface="Arial" panose="020B0604020202020204" pitchFamily="34" charset="0"/>
              </a:rPr>
              <a:t> his disciples get into the boat and go </a:t>
            </a:r>
            <a:r>
              <a:rPr lang="en-US" kern="100" dirty="0">
                <a:solidFill>
                  <a:schemeClr val="tx2"/>
                </a:solidFill>
                <a:effectLst/>
                <a:latin typeface="Arial" panose="020B0604020202020204" pitchFamily="34" charset="0"/>
                <a:ea typeface="Calibri" panose="020F0502020204030204" pitchFamily="34" charset="0"/>
                <a:cs typeface="Arial" panose="020B0604020202020204" pitchFamily="34" charset="0"/>
              </a:rPr>
              <a:t>before him to the other side, to Bethsaida, while he dismissed the crowd. And after he had taken leave of them, he went up on the mountain to pray. And when evening came, the boat was out on the sea, and he was alone on the land. (Mark 6:45-46)</a:t>
            </a:r>
          </a:p>
          <a:p>
            <a:pPr marL="0" indent="0">
              <a:buNone/>
            </a:pPr>
            <a:endParaRPr lang="en-US" sz="1100" dirty="0">
              <a:effectLst/>
              <a:latin typeface="Arial" panose="020B0604020202020204" pitchFamily="34" charset="0"/>
              <a:ea typeface="Calibri" panose="020F0502020204030204" pitchFamily="34" charset="0"/>
            </a:endParaRPr>
          </a:p>
          <a:p>
            <a:pPr>
              <a:buFontTx/>
              <a:buChar char="-"/>
            </a:pPr>
            <a:r>
              <a:rPr lang="en-US" sz="2900" dirty="0">
                <a:effectLst/>
                <a:latin typeface="Arial" panose="020B0604020202020204" pitchFamily="34" charset="0"/>
                <a:ea typeface="Calibri" panose="020F0502020204030204" pitchFamily="34" charset="0"/>
              </a:rPr>
              <a:t>He </a:t>
            </a:r>
            <a:r>
              <a:rPr lang="en-US" sz="2900" dirty="0">
                <a:solidFill>
                  <a:srgbClr val="C00000"/>
                </a:solidFill>
                <a:effectLst/>
                <a:latin typeface="Arial" panose="020B0604020202020204" pitchFamily="34" charset="0"/>
                <a:ea typeface="Calibri" panose="020F0502020204030204" pitchFamily="34" charset="0"/>
              </a:rPr>
              <a:t>“made” </a:t>
            </a:r>
            <a:r>
              <a:rPr lang="en-US" sz="2900" dirty="0">
                <a:effectLst/>
                <a:latin typeface="Arial" panose="020B0604020202020204" pitchFamily="34" charset="0"/>
                <a:ea typeface="Calibri" panose="020F0502020204030204" pitchFamily="34" charset="0"/>
              </a:rPr>
              <a:t>is constraining, compelling, forcing His disciples to get in the boat.</a:t>
            </a:r>
          </a:p>
          <a:p>
            <a:pPr>
              <a:buFontTx/>
              <a:buChar char="-"/>
            </a:pPr>
            <a:r>
              <a:rPr lang="en-US" sz="2900" dirty="0">
                <a:solidFill>
                  <a:srgbClr val="C00000"/>
                </a:solidFill>
                <a:latin typeface="Arial" panose="020B0604020202020204" pitchFamily="34" charset="0"/>
                <a:cs typeface="Arial" panose="020B0604020202020204" pitchFamily="34" charset="0"/>
              </a:rPr>
              <a:t>“To go ahead of Him,” </a:t>
            </a:r>
            <a:r>
              <a:rPr lang="en-US" sz="2900" dirty="0">
                <a:latin typeface="Arial" panose="020B0604020202020204" pitchFamily="34" charset="0"/>
                <a:cs typeface="Arial" panose="020B0604020202020204" pitchFamily="34" charset="0"/>
              </a:rPr>
              <a:t>implying Jesus would join them later.  (vs. 45)</a:t>
            </a:r>
            <a:endParaRPr lang="en-US" sz="2900" kern="100" dirty="0">
              <a:effectLst/>
              <a:latin typeface="Arial" panose="020B0604020202020204" pitchFamily="34" charset="0"/>
              <a:ea typeface="Calibri" panose="020F0502020204030204" pitchFamily="34" charset="0"/>
              <a:cs typeface="Arial" panose="020B0604020202020204" pitchFamily="34" charset="0"/>
            </a:endParaRPr>
          </a:p>
          <a:p>
            <a:pPr>
              <a:buFontTx/>
              <a:buChar char="-"/>
            </a:pPr>
            <a:r>
              <a:rPr lang="en-US" sz="2900" dirty="0">
                <a:latin typeface="Arial" panose="020B0604020202020204" pitchFamily="34" charset="0"/>
                <a:cs typeface="Arial" panose="020B0604020202020204" pitchFamily="34" charset="0"/>
              </a:rPr>
              <a:t>Sending is to set free, release–sometimes used of a divorce or the releasing of a prisoner.  </a:t>
            </a:r>
            <a:endParaRPr lang="en-US" sz="2900" kern="100" dirty="0">
              <a:latin typeface="Arial" panose="020B0604020202020204" pitchFamily="34" charset="0"/>
              <a:ea typeface="Calibri" panose="020F0502020204030204" pitchFamily="34" charset="0"/>
              <a:cs typeface="Arial" panose="020B0604020202020204" pitchFamily="34" charset="0"/>
            </a:endParaRPr>
          </a:p>
          <a:p>
            <a:pPr marL="0" indent="0">
              <a:buNone/>
            </a:pPr>
            <a:r>
              <a:rPr lang="en-US" sz="2900" kern="100" dirty="0">
                <a:latin typeface="Arial" panose="020B0604020202020204" pitchFamily="34" charset="0"/>
                <a:ea typeface="Calibri" panose="020F0502020204030204" pitchFamily="34" charset="0"/>
                <a:cs typeface="Arial" panose="020B0604020202020204" pitchFamily="34" charset="0"/>
              </a:rPr>
              <a:t>- “While </a:t>
            </a:r>
            <a:r>
              <a:rPr lang="en-US" sz="2900" kern="100" dirty="0">
                <a:solidFill>
                  <a:srgbClr val="C00000"/>
                </a:solidFill>
                <a:latin typeface="Arial" panose="020B0604020202020204" pitchFamily="34" charset="0"/>
                <a:ea typeface="Calibri" panose="020F0502020204030204" pitchFamily="34" charset="0"/>
                <a:cs typeface="Arial" panose="020B0604020202020204" pitchFamily="34" charset="0"/>
              </a:rPr>
              <a:t>He Himself </a:t>
            </a:r>
            <a:r>
              <a:rPr lang="en-US" sz="2900" kern="100" dirty="0">
                <a:latin typeface="Arial" panose="020B0604020202020204" pitchFamily="34" charset="0"/>
                <a:ea typeface="Calibri" panose="020F0502020204030204" pitchFamily="34" charset="0"/>
                <a:cs typeface="Arial" panose="020B0604020202020204" pitchFamily="34" charset="0"/>
              </a:rPr>
              <a:t>was </a:t>
            </a:r>
            <a:r>
              <a:rPr lang="en-US" sz="2900" kern="100" dirty="0">
                <a:solidFill>
                  <a:srgbClr val="C00000"/>
                </a:solidFill>
                <a:latin typeface="Arial" panose="020B0604020202020204" pitchFamily="34" charset="0"/>
                <a:ea typeface="Calibri" panose="020F0502020204030204" pitchFamily="34" charset="0"/>
                <a:cs typeface="Arial" panose="020B0604020202020204" pitchFamily="34" charset="0"/>
              </a:rPr>
              <a:t>sending</a:t>
            </a:r>
            <a:r>
              <a:rPr lang="en-US" sz="2900" kern="100" dirty="0">
                <a:latin typeface="Arial" panose="020B0604020202020204" pitchFamily="34" charset="0"/>
                <a:ea typeface="Calibri" panose="020F0502020204030204" pitchFamily="34" charset="0"/>
                <a:cs typeface="Arial" panose="020B0604020202020204" pitchFamily="34" charset="0"/>
              </a:rPr>
              <a:t> the crowd away.  </a:t>
            </a:r>
          </a:p>
          <a:p>
            <a:pPr marL="0" indent="0">
              <a:buNone/>
            </a:pPr>
            <a:endParaRPr lang="en-US" kern="1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2087268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E9F126-916D-9C2C-F873-18EEA1C5935B}"/>
              </a:ext>
            </a:extLst>
          </p:cNvPr>
          <p:cNvSpPr>
            <a:spLocks noGrp="1"/>
          </p:cNvSpPr>
          <p:nvPr>
            <p:ph idx="1"/>
          </p:nvPr>
        </p:nvSpPr>
        <p:spPr>
          <a:xfrm>
            <a:off x="147145" y="115614"/>
            <a:ext cx="8870731" cy="6621517"/>
          </a:xfrm>
        </p:spPr>
        <p:txBody>
          <a:bodyPr>
            <a:normAutofit lnSpcReduction="10000"/>
          </a:bodyPr>
          <a:lstStyle/>
          <a:p>
            <a:pPr marL="0" indent="0">
              <a:buNone/>
            </a:pPr>
            <a:r>
              <a:rPr lang="en-US" sz="3200" dirty="0">
                <a:latin typeface="Arial" panose="020B0604020202020204" pitchFamily="34" charset="0"/>
                <a:cs typeface="Arial" panose="020B0604020202020204" pitchFamily="34" charset="0"/>
              </a:rPr>
              <a:t>When the people saw the sign that he had done, they said, “This is indeed the Prophet who is to come into the world!” </a:t>
            </a:r>
            <a:r>
              <a:rPr lang="en-US" sz="3200" dirty="0">
                <a:solidFill>
                  <a:srgbClr val="C00000"/>
                </a:solidFill>
                <a:latin typeface="Arial" panose="020B0604020202020204" pitchFamily="34" charset="0"/>
                <a:cs typeface="Arial" panose="020B0604020202020204" pitchFamily="34" charset="0"/>
              </a:rPr>
              <a:t>Perceiving then that they were about to come and take him by force to make him king,</a:t>
            </a:r>
            <a:r>
              <a:rPr lang="en-US" sz="3200" dirty="0">
                <a:latin typeface="Arial" panose="020B0604020202020204" pitchFamily="34" charset="0"/>
                <a:cs typeface="Arial" panose="020B0604020202020204" pitchFamily="34" charset="0"/>
              </a:rPr>
              <a:t> Jesus withdrew again to the mountain by himself.  (John 6:14-15)</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3200" kern="100" dirty="0">
                <a:effectLst/>
                <a:latin typeface="Arial" panose="020B0604020202020204" pitchFamily="34" charset="0"/>
                <a:ea typeface="Calibri" panose="020F0502020204030204" pitchFamily="34" charset="0"/>
                <a:cs typeface="Arial" panose="020B0604020202020204" pitchFamily="34" charset="0"/>
              </a:rPr>
              <a:t>Psalm 115:3, ”Our God is in the heavens; He does whatever He pleases.”  </a:t>
            </a:r>
          </a:p>
          <a:p>
            <a:pPr marL="0" indent="0">
              <a:buNone/>
            </a:pPr>
            <a:endParaRPr lang="en-US" sz="1400" kern="100" dirty="0">
              <a:latin typeface="Arial" panose="020B0604020202020204" pitchFamily="34" charset="0"/>
              <a:ea typeface="Calibri" panose="020F0502020204030204" pitchFamily="34" charset="0"/>
              <a:cs typeface="Arial" panose="020B0604020202020204" pitchFamily="34" charset="0"/>
            </a:endParaRPr>
          </a:p>
          <a:p>
            <a:pPr marL="0" indent="0">
              <a:buNone/>
            </a:pPr>
            <a:r>
              <a:rPr lang="en-US" sz="3200" b="1" kern="100" dirty="0">
                <a:solidFill>
                  <a:schemeClr val="accent1"/>
                </a:solidFill>
                <a:latin typeface="Arial" panose="020B0604020202020204" pitchFamily="34" charset="0"/>
                <a:ea typeface="Calibri" panose="020F0502020204030204" pitchFamily="34" charset="0"/>
                <a:cs typeface="Arial" panose="020B0604020202020204" pitchFamily="34" charset="0"/>
              </a:rPr>
              <a:t>God does as He pleases, only as He pleases and always as He pleases!</a:t>
            </a:r>
            <a:endParaRPr lang="en-US" sz="3200" b="1" kern="1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3200" kern="100" dirty="0">
                <a:effectLst/>
                <a:latin typeface="Arial" panose="020B0604020202020204" pitchFamily="34" charset="0"/>
                <a:ea typeface="Calibri" panose="020F0502020204030204" pitchFamily="34" charset="0"/>
                <a:cs typeface="Arial" panose="020B0604020202020204" pitchFamily="34" charset="0"/>
              </a:rPr>
              <a:t>“After bidding them farewell, He left for the mountain to pray.”  (Vs. 46)</a:t>
            </a:r>
          </a:p>
          <a:p>
            <a:pPr marL="0" indent="0">
              <a:buNone/>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2715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E9F126-916D-9C2C-F873-18EEA1C5935B}"/>
              </a:ext>
            </a:extLst>
          </p:cNvPr>
          <p:cNvSpPr>
            <a:spLocks noGrp="1"/>
          </p:cNvSpPr>
          <p:nvPr>
            <p:ph idx="1"/>
          </p:nvPr>
        </p:nvSpPr>
        <p:spPr>
          <a:xfrm>
            <a:off x="147145" y="115614"/>
            <a:ext cx="8870731" cy="6621517"/>
          </a:xfrm>
        </p:spPr>
        <p:txBody>
          <a:bodyPr/>
          <a:lstStyle/>
          <a:p>
            <a:pPr marL="0" indent="0">
              <a:buNone/>
            </a:pPr>
            <a:r>
              <a:rPr lang="en-US" sz="3400" b="1" kern="1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2. The Complete Knowledge of Jesus  </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3600" dirty="0">
                <a:latin typeface="Arial" panose="020B0604020202020204" pitchFamily="34" charset="0"/>
                <a:cs typeface="Arial" panose="020B0604020202020204" pitchFamily="34" charset="0"/>
              </a:rPr>
              <a:t>And when evening came, the boat was out on the sea, and he was alone on the land.       (Mark 6:47) </a:t>
            </a:r>
          </a:p>
          <a:p>
            <a:pPr marL="0" indent="0">
              <a:buNone/>
            </a:pPr>
            <a:endParaRPr lang="en-US" sz="1400" dirty="0">
              <a:latin typeface="Arial" panose="020B0604020202020204" pitchFamily="34" charset="0"/>
              <a:cs typeface="Arial" panose="020B0604020202020204" pitchFamily="34" charset="0"/>
            </a:endParaRPr>
          </a:p>
          <a:p>
            <a:pPr marL="0" indent="0">
              <a:buNone/>
            </a:pPr>
            <a:r>
              <a:rPr lang="en-US" sz="3600" dirty="0">
                <a:latin typeface="Arial" panose="020B0604020202020204" pitchFamily="34" charset="0"/>
                <a:cs typeface="Arial" panose="020B0604020202020204" pitchFamily="34" charset="0"/>
              </a:rPr>
              <a:t>And he saw that they were making headway </a:t>
            </a:r>
            <a:r>
              <a:rPr lang="en-US" sz="3600" dirty="0">
                <a:solidFill>
                  <a:srgbClr val="C00000"/>
                </a:solidFill>
                <a:latin typeface="Arial" panose="020B0604020202020204" pitchFamily="34" charset="0"/>
                <a:cs typeface="Arial" panose="020B0604020202020204" pitchFamily="34" charset="0"/>
              </a:rPr>
              <a:t>painfully, for the wind was against them</a:t>
            </a:r>
            <a:r>
              <a:rPr lang="en-US" sz="3600" dirty="0">
                <a:latin typeface="Arial" panose="020B0604020202020204" pitchFamily="34" charset="0"/>
                <a:cs typeface="Arial" panose="020B0604020202020204" pitchFamily="34" charset="0"/>
              </a:rPr>
              <a:t>. And about the fourth watch of the night he came to them, walking on the sea. He meant to pass by them,   (Mark 6:48)</a:t>
            </a:r>
          </a:p>
          <a:p>
            <a:pPr marL="0" indent="0">
              <a:buNone/>
            </a:pPr>
            <a:endParaRPr lang="en-US" sz="1400" dirty="0">
              <a:latin typeface="Arial" panose="020B0604020202020204" pitchFamily="34" charset="0"/>
              <a:cs typeface="Arial" panose="020B0604020202020204" pitchFamily="34" charset="0"/>
            </a:endParaRPr>
          </a:p>
          <a:p>
            <a:pPr marL="0" indent="0">
              <a:buNone/>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0824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high angle view of a cliff&#10;&#10;Description automatically generated">
            <a:extLst>
              <a:ext uri="{FF2B5EF4-FFF2-40B4-BE49-F238E27FC236}">
                <a16:creationId xmlns:a16="http://schemas.microsoft.com/office/drawing/2014/main" id="{B92836ED-015E-DAF9-5C9C-584AC4F00D3B}"/>
              </a:ext>
            </a:extLst>
          </p:cNvPr>
          <p:cNvPicPr>
            <a:picLocks noChangeAspect="1"/>
          </p:cNvPicPr>
          <p:nvPr/>
        </p:nvPicPr>
        <p:blipFill rotWithShape="1">
          <a:blip r:embed="rId2"/>
          <a:srcRect t="18"/>
          <a:stretch/>
        </p:blipFill>
        <p:spPr>
          <a:xfrm>
            <a:off x="20" y="1282"/>
            <a:ext cx="9143980" cy="6856718"/>
          </a:xfrm>
          <a:prstGeom prst="rect">
            <a:avLst/>
          </a:prstGeom>
        </p:spPr>
      </p:pic>
    </p:spTree>
    <p:extLst>
      <p:ext uri="{BB962C8B-B14F-4D97-AF65-F5344CB8AC3E}">
        <p14:creationId xmlns:p14="http://schemas.microsoft.com/office/powerpoint/2010/main" val="2772818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E9F126-916D-9C2C-F873-18EEA1C5935B}"/>
              </a:ext>
            </a:extLst>
          </p:cNvPr>
          <p:cNvSpPr>
            <a:spLocks noGrp="1"/>
          </p:cNvSpPr>
          <p:nvPr>
            <p:ph idx="1"/>
          </p:nvPr>
        </p:nvSpPr>
        <p:spPr>
          <a:xfrm>
            <a:off x="147145" y="115614"/>
            <a:ext cx="8870731" cy="6621517"/>
          </a:xfrm>
        </p:spPr>
        <p:txBody>
          <a:bodyPr>
            <a:normAutofit/>
          </a:bodyPr>
          <a:lstStyle/>
          <a:p>
            <a:pPr marL="0" indent="0">
              <a:buNone/>
            </a:pPr>
            <a:endParaRPr lang="en-US" sz="1400" b="1"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b="1" dirty="0">
                <a:solidFill>
                  <a:schemeClr val="accent1"/>
                </a:solidFill>
                <a:latin typeface="Verdana" panose="020B0604030504040204" pitchFamily="34" charset="0"/>
                <a:ea typeface="Verdana" panose="020B0604030504040204" pitchFamily="34" charset="0"/>
                <a:cs typeface="Verdana" panose="020B0604030504040204" pitchFamily="34" charset="0"/>
              </a:rPr>
              <a:t>Disobedience might have resulted in: </a:t>
            </a:r>
          </a:p>
          <a:p>
            <a:pPr marL="0" indent="0">
              <a:buNone/>
            </a:pPr>
            <a:r>
              <a:rPr lang="en-US" dirty="0">
                <a:latin typeface="Verdana" panose="020B0604030504040204" pitchFamily="34" charset="0"/>
                <a:ea typeface="Verdana" panose="020B0604030504040204" pitchFamily="34" charset="0"/>
                <a:cs typeface="Verdana" panose="020B0604030504040204" pitchFamily="34" charset="0"/>
              </a:rPr>
              <a:t>A full stomach,</a:t>
            </a:r>
          </a:p>
          <a:p>
            <a:pPr marL="0" indent="0">
              <a:buNone/>
            </a:pPr>
            <a:r>
              <a:rPr lang="en-US" dirty="0">
                <a:latin typeface="Verdana" panose="020B0604030504040204" pitchFamily="34" charset="0"/>
                <a:ea typeface="Verdana" panose="020B0604030504040204" pitchFamily="34" charset="0"/>
                <a:cs typeface="Verdana" panose="020B0604030504040204" pitchFamily="34" charset="0"/>
              </a:rPr>
              <a:t>A warm bed in someone’s home, </a:t>
            </a:r>
          </a:p>
          <a:p>
            <a:pPr marL="0" indent="0">
              <a:buNone/>
            </a:pPr>
            <a:r>
              <a:rPr lang="en-US" dirty="0">
                <a:latin typeface="Verdana" panose="020B0604030504040204" pitchFamily="34" charset="0"/>
                <a:ea typeface="Verdana" panose="020B0604030504040204" pitchFamily="34" charset="0"/>
                <a:cs typeface="Verdana" panose="020B0604030504040204" pitchFamily="34" charset="0"/>
              </a:rPr>
              <a:t>An opportunity for real rest, </a:t>
            </a:r>
          </a:p>
          <a:p>
            <a:pPr marL="0" indent="0">
              <a:buNone/>
            </a:pPr>
            <a:r>
              <a:rPr lang="en-US" dirty="0">
                <a:latin typeface="Verdana" panose="020B0604030504040204" pitchFamily="34" charset="0"/>
                <a:ea typeface="Verdana" panose="020B0604030504040204" pitchFamily="34" charset="0"/>
                <a:cs typeface="Verdana" panose="020B0604030504040204" pitchFamily="34" charset="0"/>
              </a:rPr>
              <a:t>And a time to be refreshed with friends and family!  </a:t>
            </a:r>
          </a:p>
          <a:p>
            <a:pPr marL="0" indent="0">
              <a:buNone/>
            </a:pPr>
            <a:endParaRPr lang="en-US" sz="1400" b="1"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b="1" dirty="0">
                <a:solidFill>
                  <a:schemeClr val="accent1"/>
                </a:solidFill>
                <a:latin typeface="Verdana" panose="020B0604030504040204" pitchFamily="34" charset="0"/>
                <a:ea typeface="Verdana" panose="020B0604030504040204" pitchFamily="34" charset="0"/>
                <a:cs typeface="Verdana" panose="020B0604030504040204" pitchFamily="34" charset="0"/>
              </a:rPr>
              <a:t>Because of obedience: </a:t>
            </a:r>
            <a:endParaRPr lang="en-US"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dirty="0">
                <a:latin typeface="Verdana" panose="020B0604030504040204" pitchFamily="34" charset="0"/>
                <a:ea typeface="Verdana" panose="020B0604030504040204" pitchFamily="34" charset="0"/>
                <a:cs typeface="Verdana" panose="020B0604030504040204" pitchFamily="34" charset="0"/>
              </a:rPr>
              <a:t>They are wet, tired, in pain, straining to stay alive, </a:t>
            </a:r>
          </a:p>
          <a:p>
            <a:pPr marL="0" indent="0">
              <a:buNone/>
            </a:pPr>
            <a:r>
              <a:rPr lang="en-US" dirty="0">
                <a:latin typeface="Verdana" panose="020B0604030504040204" pitchFamily="34" charset="0"/>
                <a:ea typeface="Verdana" panose="020B0604030504040204" pitchFamily="34" charset="0"/>
                <a:cs typeface="Verdana" panose="020B0604030504040204" pitchFamily="34" charset="0"/>
              </a:rPr>
              <a:t>They are exhausted and now forced to remain awake all night long. </a:t>
            </a:r>
          </a:p>
        </p:txBody>
      </p:sp>
    </p:spTree>
    <p:extLst>
      <p:ext uri="{BB962C8B-B14F-4D97-AF65-F5344CB8AC3E}">
        <p14:creationId xmlns:p14="http://schemas.microsoft.com/office/powerpoint/2010/main" val="3511403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anim calcmode="lin" valueType="num">
                                      <p:cBhvr additive="base">
                                        <p:cTn id="1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anim calcmode="lin" valueType="num">
                                      <p:cBhvr additive="base">
                                        <p:cTn id="1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2ED038-C602-7665-1DC0-A9F37500874A}"/>
              </a:ext>
            </a:extLst>
          </p:cNvPr>
          <p:cNvSpPr txBox="1"/>
          <p:nvPr/>
        </p:nvSpPr>
        <p:spPr>
          <a:xfrm>
            <a:off x="420414" y="2413337"/>
            <a:ext cx="8303172" cy="1015663"/>
          </a:xfrm>
          <a:prstGeom prst="rect">
            <a:avLst/>
          </a:prstGeom>
          <a:noFill/>
        </p:spPr>
        <p:txBody>
          <a:bodyPr wrap="square" rtlCol="0">
            <a:spAutoFit/>
          </a:bodyPr>
          <a:lstStyle/>
          <a:p>
            <a:pPr marL="0" indent="0" algn="ctr">
              <a:buNone/>
            </a:pPr>
            <a:r>
              <a:rPr lang="en-US" sz="6000" dirty="0">
                <a:solidFill>
                  <a:schemeClr val="accent1"/>
                </a:solidFill>
                <a:latin typeface="Verdana" panose="020B0604030504040204" pitchFamily="34" charset="0"/>
                <a:ea typeface="Verdana" panose="020B0604030504040204" pitchFamily="34" charset="0"/>
                <a:cs typeface="Verdana" panose="020B0604030504040204" pitchFamily="34" charset="0"/>
              </a:rPr>
              <a:t>“Seeing Them”</a:t>
            </a:r>
          </a:p>
        </p:txBody>
      </p:sp>
    </p:spTree>
    <p:extLst>
      <p:ext uri="{BB962C8B-B14F-4D97-AF65-F5344CB8AC3E}">
        <p14:creationId xmlns:p14="http://schemas.microsoft.com/office/powerpoint/2010/main" val="148603293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2561</TotalTime>
  <Words>644</Words>
  <Application>Microsoft Macintosh PowerPoint</Application>
  <PresentationFormat>On-screen Show (4:3)</PresentationFormat>
  <Paragraphs>69</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Garrett</dc:creator>
  <cp:lastModifiedBy>Steve Garrett</cp:lastModifiedBy>
  <cp:revision>14</cp:revision>
  <dcterms:created xsi:type="dcterms:W3CDTF">2023-07-26T12:45:19Z</dcterms:created>
  <dcterms:modified xsi:type="dcterms:W3CDTF">2023-07-30T11:48:11Z</dcterms:modified>
</cp:coreProperties>
</file>