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7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59" r:id="rId4"/>
    <p:sldId id="265" r:id="rId5"/>
    <p:sldId id="264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47"/>
    <p:restoredTop sz="93790"/>
  </p:normalViewPr>
  <p:slideViewPr>
    <p:cSldViewPr snapToGrid="0" snapToObjects="1" showGuides="1">
      <p:cViewPr varScale="1">
        <p:scale>
          <a:sx n="58" d="100"/>
          <a:sy n="58" d="100"/>
        </p:scale>
        <p:origin x="192" y="1024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61EF-A349-C64E-86F5-C71EF434502D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E2C0C-F9D2-334E-AA55-367F483D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3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93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FBEFC-C4E6-F245-811C-EB414BCC0610}" type="datetimeFigureOut">
              <a:rPr lang="en-US" smtClean="0"/>
              <a:t>7/8/23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2"/>
            <a:ext cx="5486400" cy="360044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5"/>
            <a:ext cx="2971800" cy="459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A9C24-6D4C-3843-A9FA-8495252904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95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3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67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8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506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98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A9C24-6D4C-3843-A9FA-8495252904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D6EE87-EBD5-4F12-A48A-63ACA297AC8F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2728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18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23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9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A61015F-7CC6-4D0A-9D87-873EA4C304CC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9148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974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98393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08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05C68B11-C5A8-448C-8CE9-B1A273C79CFC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49097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7616CA0-919D-4A49-9C8A-62FDFB3A5183}" type="datetimeFigureOut">
              <a:rPr lang="en-US" smtClean="0"/>
              <a:t>7/8/23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2509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7/8/23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7174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7111" y="396263"/>
            <a:ext cx="6886422" cy="4394988"/>
          </a:xfrm>
        </p:spPr>
        <p:txBody>
          <a:bodyPr/>
          <a:lstStyle/>
          <a:p>
            <a:r>
              <a:rPr lang="en-US" sz="6000" dirty="0" smtClean="0"/>
              <a:t>Summer Recharge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Lessons from the Book of Zechariah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1384" y="5127175"/>
            <a:ext cx="4917874" cy="123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52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169459" y="385351"/>
            <a:ext cx="6403041" cy="121036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Hope &amp; Encouragement</a:t>
            </a:r>
            <a:b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</a:b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Zechariah’s Visions</a:t>
            </a:r>
            <a:endParaRPr lang="en-US" sz="3600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802296"/>
            <a:ext cx="6403041" cy="31010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Aft>
                <a:spcPts val="900"/>
              </a:spcAft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The Lord of Hosts</a:t>
            </a:r>
            <a:r>
              <a:rPr lang="mr-IN" sz="3200" cap="none" spc="300" dirty="0" smtClean="0">
                <a:latin typeface="Tahoma" charset="0"/>
                <a:ea typeface="Tahoma" charset="0"/>
                <a:cs typeface="Tahoma" charset="0"/>
              </a:rPr>
              <a:t>…</a:t>
            </a:r>
            <a:endParaRPr lang="en-US" sz="32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sees and cares (ch.1)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crushes enemies (ch.1)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protects His people (ch.2)</a:t>
            </a:r>
          </a:p>
          <a:p>
            <a:pPr marL="514350" indent="-514350">
              <a:lnSpc>
                <a:spcPct val="100000"/>
              </a:lnSpc>
              <a:spcAft>
                <a:spcPts val="900"/>
              </a:spcAft>
              <a:buFont typeface="+mj-lt"/>
              <a:buAutoNum type="arabicPeriod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cleanses the guilty (ch.3)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69460" y="5143500"/>
            <a:ext cx="640304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How will we do the </a:t>
            </a:r>
            <a:r>
              <a:rPr lang="en-US" sz="3200" spc="300" smtClean="0">
                <a:latin typeface="Tahoma" charset="0"/>
                <a:ea typeface="Tahoma" charset="0"/>
                <a:cs typeface="Tahoma" charset="0"/>
              </a:rPr>
              <a:t>work</a:t>
            </a:r>
            <a:r>
              <a:rPr lang="en-US" sz="3200" spc="300" smtClean="0">
                <a:latin typeface="Tahoma" charset="0"/>
                <a:ea typeface="Tahoma" charset="0"/>
                <a:cs typeface="Tahoma" charset="0"/>
              </a:rPr>
              <a:t>?</a:t>
            </a:r>
            <a:endParaRPr lang="en-US" sz="3200" spc="300" dirty="0" smtClean="0"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79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5351"/>
            <a:ext cx="6629400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Vision #5 (</a:t>
            </a:r>
            <a:r>
              <a:rPr lang="en-US" sz="3600" b="1" cap="none" spc="300" dirty="0" err="1" smtClean="0">
                <a:latin typeface="Tahoma" charset="0"/>
                <a:ea typeface="Tahoma" charset="0"/>
                <a:cs typeface="Tahoma" charset="0"/>
              </a:rPr>
              <a:t>Zech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 4:1-14)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169459" y="1595719"/>
            <a:ext cx="6403041" cy="3811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Lampstand fueled by two olive trees (2-3, 11-12)</a:t>
            </a:r>
          </a:p>
          <a:p>
            <a:pPr marL="349250" indent="-349250"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God’s Spirit will bring the work to completion (6-10)</a:t>
            </a:r>
          </a:p>
          <a:p>
            <a:pPr marL="349250" indent="-349250">
              <a:spcAft>
                <a:spcPts val="21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God works through leaders to fuel His people (13-14)</a:t>
            </a:r>
          </a:p>
        </p:txBody>
      </p:sp>
      <p:sp>
        <p:nvSpPr>
          <p:cNvPr id="3" name="Rectangle 2"/>
          <p:cNvSpPr/>
          <p:nvPr/>
        </p:nvSpPr>
        <p:spPr>
          <a:xfrm>
            <a:off x="2226048" y="5089072"/>
            <a:ext cx="6289861" cy="1273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pc="300" dirty="0">
                <a:latin typeface="Tahoma" charset="0"/>
                <a:ea typeface="Tahoma" charset="0"/>
                <a:cs typeface="Tahoma" charset="0"/>
              </a:rPr>
              <a:t>Message</a:t>
            </a:r>
            <a:r>
              <a:rPr lang="en-US" sz="3200" b="1" spc="300" dirty="0" smtClean="0">
                <a:latin typeface="Tahoma" charset="0"/>
                <a:ea typeface="Tahoma" charset="0"/>
                <a:cs typeface="Tahoma" charset="0"/>
              </a:rPr>
              <a:t>: </a:t>
            </a:r>
            <a:r>
              <a:rPr lang="en-US" sz="3200" spc="300" dirty="0" smtClean="0">
                <a:latin typeface="Tahoma" charset="0"/>
                <a:ea typeface="Tahoma" charset="0"/>
                <a:cs typeface="Tahoma" charset="0"/>
              </a:rPr>
              <a:t>God empowers His people to do the work.</a:t>
            </a:r>
            <a:endParaRPr lang="en-US" sz="3200" spc="300" dirty="0">
              <a:latin typeface="Tahoma" charset="0"/>
              <a:ea typeface="Tahoma" charset="0"/>
              <a:cs typeface="Tahoma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975" y="1613892"/>
            <a:ext cx="7629525" cy="429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48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80554" y="663645"/>
            <a:ext cx="6491946" cy="1084218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Jesus the Anointed One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080553" y="2073970"/>
            <a:ext cx="6665881" cy="318707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He provides the life-giving Spirit of God (John 7:37)</a:t>
            </a:r>
          </a:p>
          <a:p>
            <a:pPr marL="349250" indent="-34925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  <a:tabLst>
                <a:tab pos="449263" algn="l"/>
              </a:tabLst>
            </a:pP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Apart from Him (the vine) we can do nothing (</a:t>
            </a:r>
            <a:r>
              <a:rPr lang="en-US" sz="3200" cap="none" spc="300" dirty="0" err="1" smtClean="0">
                <a:latin typeface="Tahoma" charset="0"/>
                <a:ea typeface="Tahoma" charset="0"/>
                <a:cs typeface="Tahoma" charset="0"/>
              </a:rPr>
              <a:t>Jn</a:t>
            </a:r>
            <a:r>
              <a:rPr lang="en-US" sz="3200" cap="none" spc="300" dirty="0" smtClean="0">
                <a:latin typeface="Tahoma" charset="0"/>
                <a:ea typeface="Tahoma" charset="0"/>
                <a:cs typeface="Tahoma" charset="0"/>
              </a:rPr>
              <a:t> 15:5)</a:t>
            </a:r>
          </a:p>
        </p:txBody>
      </p:sp>
    </p:spTree>
    <p:extLst>
      <p:ext uri="{BB962C8B-B14F-4D97-AF65-F5344CB8AC3E}">
        <p14:creationId xmlns:p14="http://schemas.microsoft.com/office/powerpoint/2010/main" val="1792637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43100" y="381001"/>
            <a:ext cx="6629400" cy="1905000"/>
          </a:xfr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cap="none" spc="300">
                <a:latin typeface="Tahoma" charset="0"/>
                <a:ea typeface="Tahoma" charset="0"/>
                <a:cs typeface="Tahoma" charset="0"/>
              </a:rPr>
              <a:t>God empowers us by His Spirit in Christ to do the work</a:t>
            </a:r>
            <a:endParaRPr lang="en-US" sz="3600" b="1" cap="none" spc="300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>
          <a:xfrm>
            <a:off x="2228441" y="2628467"/>
            <a:ext cx="6344059" cy="27627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300" kern="1200" cap="all" spc="6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It is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Him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, not us</a:t>
            </a:r>
          </a:p>
          <a:p>
            <a:pPr marL="457200" indent="-45720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Live by the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Spirit</a:t>
            </a:r>
            <a:endParaRPr lang="en-US" sz="3600" cap="none" spc="300" dirty="0" smtClean="0">
              <a:latin typeface="Tahoma" charset="0"/>
              <a:ea typeface="Tahoma" charset="0"/>
              <a:cs typeface="Tahoma" charset="0"/>
            </a:endParaRPr>
          </a:p>
          <a:p>
            <a:pPr marL="457200" indent="-457200">
              <a:lnSpc>
                <a:spcPct val="100000"/>
              </a:lnSpc>
              <a:spcAft>
                <a:spcPts val="3000"/>
              </a:spcAft>
              <a:buFont typeface="Arial" charset="0"/>
              <a:buChar char="•"/>
            </a:pP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Celebrate </a:t>
            </a:r>
            <a:r>
              <a:rPr lang="en-US" sz="3600" b="1" cap="none" spc="300" dirty="0" smtClean="0">
                <a:latin typeface="Tahoma" charset="0"/>
                <a:ea typeface="Tahoma" charset="0"/>
                <a:cs typeface="Tahoma" charset="0"/>
              </a:rPr>
              <a:t>small</a:t>
            </a:r>
            <a:r>
              <a:rPr lang="en-US" sz="3600" cap="none" spc="300" dirty="0" smtClean="0">
                <a:latin typeface="Tahoma" charset="0"/>
                <a:ea typeface="Tahoma" charset="0"/>
                <a:cs typeface="Tahoma" charset="0"/>
              </a:rPr>
              <a:t> things</a:t>
            </a:r>
          </a:p>
        </p:txBody>
      </p:sp>
    </p:spTree>
    <p:extLst>
      <p:ext uri="{BB962C8B-B14F-4D97-AF65-F5344CB8AC3E}">
        <p14:creationId xmlns:p14="http://schemas.microsoft.com/office/powerpoint/2010/main" val="112386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7830" y="354874"/>
            <a:ext cx="4364981" cy="4394988"/>
          </a:xfrm>
        </p:spPr>
        <p:txBody>
          <a:bodyPr/>
          <a:lstStyle/>
          <a:p>
            <a:r>
              <a:rPr lang="en-US" sz="6000" dirty="0" smtClean="0"/>
              <a:t>God Empowers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2642" y="3461657"/>
            <a:ext cx="4135359" cy="1665518"/>
          </a:xfrm>
        </p:spPr>
        <p:txBody>
          <a:bodyPr>
            <a:noAutofit/>
          </a:bodyPr>
          <a:lstStyle/>
          <a:p>
            <a:r>
              <a:rPr lang="en-US" sz="3200" dirty="0" smtClean="0"/>
              <a:t>Summer Recharge in Zechariah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2631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dge">
      <a:majorFont>
        <a:latin typeface="Impact" panose="020B0806030902050204"/>
        <a:ea typeface=""/>
        <a:cs typeface=""/>
      </a:majorFont>
      <a:minorFont>
        <a:latin typeface="Gill Sans MT" panose="020B0502020104020203"/>
        <a:ea typeface=""/>
        <a:cs typeface="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13243</TotalTime>
  <Words>164</Words>
  <Application>Microsoft Macintosh PowerPoint</Application>
  <PresentationFormat>On-screen Show (4:3)</PresentationFormat>
  <Paragraphs>29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Tahoma</vt:lpstr>
      <vt:lpstr>Badge</vt:lpstr>
      <vt:lpstr>Summer Recharge</vt:lpstr>
      <vt:lpstr>Hope &amp; Encouragement Zechariah’s Visions</vt:lpstr>
      <vt:lpstr>Vision #5 (Zech 4:1-14)</vt:lpstr>
      <vt:lpstr>Jesus the Anointed One</vt:lpstr>
      <vt:lpstr>God empowers us by His Spirit in Christ to do the work</vt:lpstr>
      <vt:lpstr>God Empowers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“The church is not a Parking Lot”</dc:title>
  <dc:creator>Microsoft Office User</dc:creator>
  <cp:lastModifiedBy>Microsoft Office User</cp:lastModifiedBy>
  <cp:revision>80</cp:revision>
  <cp:lastPrinted>2023-06-25T03:40:15Z</cp:lastPrinted>
  <dcterms:created xsi:type="dcterms:W3CDTF">2023-06-04T01:22:07Z</dcterms:created>
  <dcterms:modified xsi:type="dcterms:W3CDTF">2023-07-09T02:49:26Z</dcterms:modified>
</cp:coreProperties>
</file>