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11"/>
    <p:restoredTop sz="94666"/>
  </p:normalViewPr>
  <p:slideViewPr>
    <p:cSldViewPr snapToGrid="0" snapToObjects="1" showGuides="1">
      <p:cViewPr varScale="1">
        <p:scale>
          <a:sx n="79" d="100"/>
          <a:sy n="79" d="100"/>
        </p:scale>
        <p:origin x="200" y="7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4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7409-D452-8745-9BD8-5F91932146E8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B2F0-8310-F443-9783-287CCECD3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27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Which Bible story is this?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825093" cy="371020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A man leaves home,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he goes on a journey.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He stops at a well,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and meets a woman.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2591" y="1825625"/>
            <a:ext cx="2587196" cy="3710202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Abraham’s servant </a:t>
            </a:r>
            <a:r>
              <a:rPr lang="en-US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(Genesis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24)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Jacob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(Genesis 29)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Moses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(Exodus 2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970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Meeting at the Well (John 4)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mr-IN" sz="4000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pPr marL="1036638" indent="-463550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gathering the outcast</a:t>
            </a:r>
          </a:p>
          <a:p>
            <a:pPr marL="1036638" indent="-463550">
              <a:lnSpc>
                <a:spcPct val="100000"/>
              </a:lnSpc>
              <a:spcAft>
                <a:spcPts val="1800"/>
              </a:spcAft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giving water to the thirsty</a:t>
            </a:r>
          </a:p>
          <a:p>
            <a:pPr marL="1036638" indent="-463550">
              <a:lnSpc>
                <a:spcPct val="100000"/>
              </a:lnSpc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seeking true worshippers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06058" y="1581666"/>
            <a:ext cx="7531884" cy="10781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a profound mystery, but I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 </a:t>
            </a:r>
            <a:r>
              <a:rPr lang="en-U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talking about Christ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the church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(Eph. 5:32 NIV)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826" y="3496959"/>
            <a:ext cx="6558348" cy="197708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Come, see a man who told me all that I ever did. Can this be the Christ</a:t>
            </a: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?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(4:39)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05182" y="1883681"/>
            <a:ext cx="6558348" cy="1539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The woman left her water jar and went away</a:t>
            </a:r>
            <a:r>
              <a:rPr lang="mr-IN" sz="3600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(4:38)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Response to Jesus (John 4)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131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Which Bible story is this?</vt:lpstr>
      <vt:lpstr>Meeting at the Well (John 4)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Bible story is this?</dc:title>
  <dc:creator>Microsoft Office User</dc:creator>
  <cp:lastModifiedBy>Microsoft Office User</cp:lastModifiedBy>
  <cp:revision>7</cp:revision>
  <dcterms:created xsi:type="dcterms:W3CDTF">2023-05-12T21:58:48Z</dcterms:created>
  <dcterms:modified xsi:type="dcterms:W3CDTF">2023-05-14T02:13:19Z</dcterms:modified>
</cp:coreProperties>
</file>