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8" r:id="rId2"/>
    <p:sldId id="261" r:id="rId3"/>
    <p:sldId id="262" r:id="rId4"/>
    <p:sldId id="263" r:id="rId5"/>
    <p:sldId id="264" r:id="rId6"/>
    <p:sldId id="265" r:id="rId7"/>
    <p:sldId id="266" r:id="rId8"/>
    <p:sldId id="267" r:id="rId9"/>
    <p:sldId id="268"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91"/>
    <p:restoredTop sz="94666"/>
  </p:normalViewPr>
  <p:slideViewPr>
    <p:cSldViewPr snapToGrid="0" snapToObjects="1">
      <p:cViewPr varScale="1">
        <p:scale>
          <a:sx n="98" d="100"/>
          <a:sy n="98" d="100"/>
        </p:scale>
        <p:origin x="352" y="184"/>
      </p:cViewPr>
      <p:guideLst>
        <p:guide orient="horz" pos="408"/>
        <p:guide pos="2880"/>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3721F8-9D46-CA4A-994B-F9D2B7437C8C}"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150283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3721F8-9D46-CA4A-994B-F9D2B7437C8C}"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847123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3721F8-9D46-CA4A-994B-F9D2B7437C8C}"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1943282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3721F8-9D46-CA4A-994B-F9D2B7437C8C}"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164500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3721F8-9D46-CA4A-994B-F9D2B7437C8C}"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972396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3721F8-9D46-CA4A-994B-F9D2B7437C8C}"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72143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3721F8-9D46-CA4A-994B-F9D2B7437C8C}" type="datetimeFigureOut">
              <a:rPr lang="en-US" smtClean="0"/>
              <a:t>3/4/23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52761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3721F8-9D46-CA4A-994B-F9D2B7437C8C}" type="datetimeFigureOut">
              <a:rPr lang="en-US" smtClean="0"/>
              <a:t>3/4/23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58732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721F8-9D46-CA4A-994B-F9D2B7437C8C}" type="datetimeFigureOut">
              <a:rPr lang="en-US" smtClean="0"/>
              <a:t>3/4/23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134063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721F8-9D46-CA4A-994B-F9D2B7437C8C}"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65634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721F8-9D46-CA4A-994B-F9D2B7437C8C}"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ACFA7-57B1-EE47-8EC6-B76D316B3DEB}" type="slidenum">
              <a:rPr lang="en-US" smtClean="0"/>
              <a:t>‹#›</a:t>
            </a:fld>
            <a:endParaRPr lang="en-US"/>
          </a:p>
        </p:txBody>
      </p:sp>
    </p:spTree>
    <p:extLst>
      <p:ext uri="{BB962C8B-B14F-4D97-AF65-F5344CB8AC3E}">
        <p14:creationId xmlns:p14="http://schemas.microsoft.com/office/powerpoint/2010/main" val="16310749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721F8-9D46-CA4A-994B-F9D2B7437C8C}" type="datetimeFigureOut">
              <a:rPr lang="en-US" smtClean="0"/>
              <a:t>3/4/23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ACFA7-57B1-EE47-8EC6-B76D316B3DEB}" type="slidenum">
              <a:rPr lang="en-US" smtClean="0"/>
              <a:t>‹#›</a:t>
            </a:fld>
            <a:endParaRPr lang="en-US"/>
          </a:p>
        </p:txBody>
      </p:sp>
    </p:spTree>
    <p:extLst>
      <p:ext uri="{BB962C8B-B14F-4D97-AF65-F5344CB8AC3E}">
        <p14:creationId xmlns:p14="http://schemas.microsoft.com/office/powerpoint/2010/main" val="5809843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1247"/>
            <a:ext cx="7886700" cy="6495506"/>
          </a:xfrm>
        </p:spPr>
        <p:txBody>
          <a:bodyPr anchor="ctr">
            <a:noAutofit/>
          </a:bodyPr>
          <a:lstStyle/>
          <a:p>
            <a:pPr marL="0" indent="0">
              <a:lnSpc>
                <a:spcPct val="100000"/>
              </a:lnSpc>
              <a:spcBef>
                <a:spcPts val="0"/>
              </a:spcBef>
              <a:spcAft>
                <a:spcPts val="1350"/>
              </a:spcAft>
              <a:buNone/>
            </a:pPr>
            <a:r>
              <a:rPr lang="en-US" dirty="0">
                <a:latin typeface="Arial" charset="0"/>
                <a:ea typeface="Arial" charset="0"/>
                <a:cs typeface="Arial" charset="0"/>
              </a:rPr>
              <a:t>W</a:t>
            </a:r>
            <a:r>
              <a:rPr lang="en-US" dirty="0">
                <a:latin typeface="Arial" charset="0"/>
                <a:ea typeface="Arial" charset="0"/>
                <a:cs typeface="Arial" charset="0"/>
              </a:rPr>
              <a:t>hat </a:t>
            </a:r>
            <a:r>
              <a:rPr lang="en-US" dirty="0">
                <a:latin typeface="Arial" charset="0"/>
                <a:ea typeface="Arial" charset="0"/>
                <a:cs typeface="Arial" charset="0"/>
              </a:rPr>
              <a:t>I am doing, I do not understand; for I am not practicing what I would like to do, but I am doing the very thing I hate</a:t>
            </a:r>
            <a:r>
              <a:rPr lang="en-US" dirty="0">
                <a:latin typeface="Arial" charset="0"/>
                <a:ea typeface="Arial" charset="0"/>
                <a:cs typeface="Arial" charset="0"/>
              </a:rPr>
              <a:t>. (Romans 7:15)</a:t>
            </a:r>
            <a:r>
              <a:rPr lang="en-US" dirty="0">
                <a:latin typeface="Arial" charset="0"/>
                <a:ea typeface="Arial" charset="0"/>
                <a:cs typeface="Arial" charset="0"/>
              </a:rPr>
              <a:t> </a:t>
            </a:r>
            <a:endParaRPr lang="en-US" dirty="0">
              <a:latin typeface="Arial" charset="0"/>
              <a:ea typeface="Arial" charset="0"/>
              <a:cs typeface="Arial" charset="0"/>
            </a:endParaRPr>
          </a:p>
          <a:p>
            <a:pPr marL="0" indent="0">
              <a:lnSpc>
                <a:spcPct val="100000"/>
              </a:lnSpc>
              <a:spcBef>
                <a:spcPts val="0"/>
              </a:spcBef>
              <a:spcAft>
                <a:spcPts val="1350"/>
              </a:spcAft>
              <a:buNone/>
            </a:pPr>
            <a:r>
              <a:rPr lang="en-US" dirty="0">
                <a:latin typeface="Arial" charset="0"/>
                <a:ea typeface="Arial" charset="0"/>
                <a:cs typeface="Arial" charset="0"/>
              </a:rPr>
              <a:t>The </a:t>
            </a:r>
            <a:r>
              <a:rPr lang="en-US" dirty="0">
                <a:latin typeface="Arial" charset="0"/>
                <a:ea typeface="Arial" charset="0"/>
                <a:cs typeface="Arial" charset="0"/>
              </a:rPr>
              <a:t>willing is present in me, but the doing of the good is not. </a:t>
            </a:r>
            <a:r>
              <a:rPr lang="en-US" dirty="0">
                <a:latin typeface="Arial" charset="0"/>
                <a:ea typeface="Arial" charset="0"/>
                <a:cs typeface="Arial" charset="0"/>
              </a:rPr>
              <a:t>For</a:t>
            </a:r>
            <a:r>
              <a:rPr lang="en-US" dirty="0">
                <a:latin typeface="Arial" charset="0"/>
                <a:ea typeface="Arial" charset="0"/>
                <a:cs typeface="Arial" charset="0"/>
              </a:rPr>
              <a:t> the good that I want, I do not do, but I practice the very evil that I do not want. </a:t>
            </a:r>
            <a:r>
              <a:rPr lang="en-US" dirty="0">
                <a:latin typeface="Arial" charset="0"/>
                <a:ea typeface="Arial" charset="0"/>
                <a:cs typeface="Arial" charset="0"/>
              </a:rPr>
              <a:t>(Romans 7:18-19)</a:t>
            </a:r>
          </a:p>
          <a:p>
            <a:pPr marL="0" indent="0">
              <a:lnSpc>
                <a:spcPct val="100000"/>
              </a:lnSpc>
              <a:spcBef>
                <a:spcPts val="0"/>
              </a:spcBef>
              <a:spcAft>
                <a:spcPts val="1350"/>
              </a:spcAft>
              <a:buNone/>
            </a:pPr>
            <a:r>
              <a:rPr lang="en-US" dirty="0">
                <a:latin typeface="Arial" charset="0"/>
                <a:ea typeface="Arial" charset="0"/>
                <a:cs typeface="Arial" charset="0"/>
              </a:rPr>
              <a:t>I </a:t>
            </a:r>
            <a:r>
              <a:rPr lang="en-US" dirty="0">
                <a:latin typeface="Arial" charset="0"/>
                <a:ea typeface="Arial" charset="0"/>
                <a:cs typeface="Arial" charset="0"/>
              </a:rPr>
              <a:t>find then the principle that evil is present in me, the one who wants to do good. </a:t>
            </a:r>
            <a:r>
              <a:rPr lang="en-US" dirty="0">
                <a:latin typeface="Arial" charset="0"/>
                <a:ea typeface="Arial" charset="0"/>
                <a:cs typeface="Arial" charset="0"/>
              </a:rPr>
              <a:t>For </a:t>
            </a:r>
            <a:r>
              <a:rPr lang="en-US" dirty="0">
                <a:latin typeface="Arial" charset="0"/>
                <a:ea typeface="Arial" charset="0"/>
                <a:cs typeface="Arial" charset="0"/>
              </a:rPr>
              <a:t>I joyfully concur with the law of God in the inner man, </a:t>
            </a:r>
            <a:r>
              <a:rPr lang="en-US" dirty="0">
                <a:latin typeface="Arial" charset="0"/>
                <a:ea typeface="Arial" charset="0"/>
                <a:cs typeface="Arial" charset="0"/>
              </a:rPr>
              <a:t>but </a:t>
            </a:r>
            <a:r>
              <a:rPr lang="en-US" dirty="0">
                <a:latin typeface="Arial" charset="0"/>
                <a:ea typeface="Arial" charset="0"/>
                <a:cs typeface="Arial" charset="0"/>
              </a:rPr>
              <a:t>I see a different law in the members of my body, waging war against the law of my mind and making me a prisoner of the law of sin which is in my members. </a:t>
            </a:r>
            <a:r>
              <a:rPr lang="en-US" dirty="0">
                <a:latin typeface="Arial" charset="0"/>
                <a:ea typeface="Arial" charset="0"/>
                <a:cs typeface="Arial" charset="0"/>
              </a:rPr>
              <a:t>(Romans 7:21-23)</a:t>
            </a:r>
            <a:endParaRPr lang="en-US" dirty="0">
              <a:latin typeface="Arial" charset="0"/>
              <a:ea typeface="Arial" charset="0"/>
              <a:cs typeface="Arial" charset="0"/>
            </a:endParaRPr>
          </a:p>
        </p:txBody>
      </p:sp>
      <p:sp>
        <p:nvSpPr>
          <p:cNvPr id="4" name="Content Placeholder 3"/>
          <p:cNvSpPr txBox="1">
            <a:spLocks/>
          </p:cNvSpPr>
          <p:nvPr/>
        </p:nvSpPr>
        <p:spPr>
          <a:xfrm>
            <a:off x="2251696" y="2800702"/>
            <a:ext cx="4640608" cy="1256596"/>
          </a:xfrm>
          <a:prstGeom prst="rect">
            <a:avLst/>
          </a:prstGeom>
          <a:solidFill>
            <a:schemeClr val="accent1">
              <a:lumMod val="60000"/>
              <a:lumOff val="40000"/>
            </a:schemeClr>
          </a:solidFill>
          <a:ln w="12700">
            <a:noFill/>
          </a:ln>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dirty="0">
                <a:solidFill>
                  <a:schemeClr val="bg1"/>
                </a:solidFill>
                <a:latin typeface="Arial" charset="0"/>
                <a:ea typeface="Arial" charset="0"/>
                <a:cs typeface="Arial" charset="0"/>
              </a:rPr>
              <a:t>Is this describing me as </a:t>
            </a:r>
            <a:r>
              <a:rPr lang="en-US" sz="4000">
                <a:solidFill>
                  <a:schemeClr val="bg1"/>
                </a:solidFill>
                <a:latin typeface="Arial" charset="0"/>
                <a:ea typeface="Arial" charset="0"/>
                <a:cs typeface="Arial" charset="0"/>
              </a:rPr>
              <a:t>a Christian?</a:t>
            </a:r>
            <a:endParaRPr lang="en-US" sz="40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2980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latin typeface="Arial" charset="0"/>
                <a:ea typeface="Arial" charset="0"/>
                <a:cs typeface="Arial" charset="0"/>
              </a:rPr>
              <a:t>Newness of Life</a:t>
            </a:r>
            <a:endParaRPr lang="en-US" dirty="0">
              <a:latin typeface="Arial" charset="0"/>
              <a:ea typeface="Arial" charset="0"/>
              <a:cs typeface="Arial" charset="0"/>
            </a:endParaRPr>
          </a:p>
        </p:txBody>
      </p:sp>
      <p:sp>
        <p:nvSpPr>
          <p:cNvPr id="5" name="Subtitle 4"/>
          <p:cNvSpPr>
            <a:spLocks noGrp="1"/>
          </p:cNvSpPr>
          <p:nvPr>
            <p:ph type="subTitle" idx="1"/>
          </p:nvPr>
        </p:nvSpPr>
        <p:spPr>
          <a:xfrm>
            <a:off x="1346201" y="3558778"/>
            <a:ext cx="6451600" cy="1241822"/>
          </a:xfrm>
        </p:spPr>
        <p:txBody>
          <a:bodyPr>
            <a:normAutofit/>
          </a:bodyPr>
          <a:lstStyle/>
          <a:p>
            <a:r>
              <a:rPr lang="en-US" sz="4000" i="1" dirty="0">
                <a:solidFill>
                  <a:schemeClr val="accent4">
                    <a:lumMod val="60000"/>
                    <a:lumOff val="40000"/>
                  </a:schemeClr>
                </a:solidFill>
                <a:latin typeface="Arial" charset="0"/>
                <a:ea typeface="Arial" charset="0"/>
                <a:cs typeface="Arial" charset="0"/>
              </a:rPr>
              <a:t>The Gospel’s Promise of Freedom and Victory</a:t>
            </a:r>
            <a:endParaRPr lang="en-US" sz="4000"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1528821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latin typeface="Arial" charset="0"/>
                <a:ea typeface="Arial" charset="0"/>
                <a:cs typeface="Arial" charset="0"/>
              </a:rPr>
              <a:t>Newness of Life</a:t>
            </a:r>
            <a:endParaRPr lang="en-US" dirty="0">
              <a:latin typeface="Arial" charset="0"/>
              <a:ea typeface="Arial" charset="0"/>
              <a:cs typeface="Arial" charset="0"/>
            </a:endParaRPr>
          </a:p>
        </p:txBody>
      </p:sp>
      <p:sp>
        <p:nvSpPr>
          <p:cNvPr id="5" name="Subtitle 4"/>
          <p:cNvSpPr>
            <a:spLocks noGrp="1"/>
          </p:cNvSpPr>
          <p:nvPr>
            <p:ph type="subTitle" idx="1"/>
          </p:nvPr>
        </p:nvSpPr>
        <p:spPr>
          <a:xfrm>
            <a:off x="1346201" y="3558778"/>
            <a:ext cx="6451600" cy="1241822"/>
          </a:xfrm>
        </p:spPr>
        <p:txBody>
          <a:bodyPr>
            <a:normAutofit/>
          </a:bodyPr>
          <a:lstStyle/>
          <a:p>
            <a:r>
              <a:rPr lang="en-US" sz="4000" i="1" dirty="0">
                <a:solidFill>
                  <a:schemeClr val="accent4">
                    <a:lumMod val="60000"/>
                    <a:lumOff val="40000"/>
                  </a:schemeClr>
                </a:solidFill>
                <a:latin typeface="Arial" charset="0"/>
                <a:ea typeface="Arial" charset="0"/>
                <a:cs typeface="Arial" charset="0"/>
              </a:rPr>
              <a:t>The Gospel’s Promise of Freedom and Victory</a:t>
            </a:r>
            <a:endParaRPr lang="en-US" sz="4000"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4267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216"/>
            <a:ext cx="7886700" cy="612967"/>
          </a:xfrm>
        </p:spPr>
        <p:txBody>
          <a:bodyPr>
            <a:normAutofit/>
          </a:bodyPr>
          <a:lstStyle/>
          <a:p>
            <a:pPr algn="ctr"/>
            <a:r>
              <a:rPr lang="en-US" sz="3200" dirty="0">
                <a:latin typeface="Arial" charset="0"/>
                <a:ea typeface="Arial" charset="0"/>
                <a:cs typeface="Arial" charset="0"/>
              </a:rPr>
              <a:t>The Life of a Christian (Romans 4-6)</a:t>
            </a:r>
            <a:endParaRPr lang="en-US" sz="3200" dirty="0">
              <a:latin typeface="Arial" charset="0"/>
              <a:ea typeface="Arial" charset="0"/>
              <a:cs typeface="Arial" charset="0"/>
            </a:endParaRPr>
          </a:p>
        </p:txBody>
      </p:sp>
      <p:sp>
        <p:nvSpPr>
          <p:cNvPr id="3" name="Content Placeholder 2"/>
          <p:cNvSpPr>
            <a:spLocks noGrp="1"/>
          </p:cNvSpPr>
          <p:nvPr>
            <p:ph sz="half" idx="1"/>
          </p:nvPr>
        </p:nvSpPr>
        <p:spPr>
          <a:xfrm>
            <a:off x="628649" y="1562100"/>
            <a:ext cx="6281601" cy="3927872"/>
          </a:xfrm>
        </p:spPr>
        <p:txBody>
          <a:bodyPr>
            <a:noAutofit/>
          </a:bodyPr>
          <a:lstStyle/>
          <a:p>
            <a:pPr>
              <a:lnSpc>
                <a:spcPct val="100000"/>
              </a:lnSpc>
              <a:spcAft>
                <a:spcPts val="2700"/>
              </a:spcAft>
            </a:pPr>
            <a:r>
              <a:rPr lang="en-US" dirty="0">
                <a:solidFill>
                  <a:schemeClr val="accent4">
                    <a:lumMod val="60000"/>
                    <a:lumOff val="40000"/>
                  </a:schemeClr>
                </a:solidFill>
                <a:latin typeface="Arial" charset="0"/>
                <a:ea typeface="Arial" charset="0"/>
                <a:cs typeface="Arial" charset="0"/>
              </a:rPr>
              <a:t>We are Heirs of the World (4:13-25)</a:t>
            </a:r>
          </a:p>
        </p:txBody>
      </p:sp>
      <p:sp>
        <p:nvSpPr>
          <p:cNvPr id="4" name="Content Placeholder 3"/>
          <p:cNvSpPr>
            <a:spLocks noGrp="1"/>
          </p:cNvSpPr>
          <p:nvPr>
            <p:ph sz="half" idx="2"/>
          </p:nvPr>
        </p:nvSpPr>
        <p:spPr>
          <a:xfrm>
            <a:off x="4833257" y="2285384"/>
            <a:ext cx="3682093" cy="2090674"/>
          </a:xfrm>
          <a:ln w="12700">
            <a:solidFill>
              <a:schemeClr val="accent4">
                <a:lumMod val="60000"/>
                <a:lumOff val="40000"/>
              </a:schemeClr>
            </a:solidFill>
          </a:ln>
        </p:spPr>
        <p:txBody>
          <a:bodyPr>
            <a:noAutofit/>
          </a:bodyPr>
          <a:lstStyle/>
          <a:p>
            <a:pPr marL="0" indent="0" algn="ctr">
              <a:buNone/>
            </a:pPr>
            <a:r>
              <a:rPr lang="en-US" dirty="0">
                <a:solidFill>
                  <a:schemeClr val="accent4">
                    <a:lumMod val="60000"/>
                    <a:lumOff val="40000"/>
                  </a:schemeClr>
                </a:solidFill>
                <a:latin typeface="Arial" charset="0"/>
                <a:ea typeface="Arial" charset="0"/>
                <a:cs typeface="Arial" charset="0"/>
              </a:rPr>
              <a:t>He </a:t>
            </a:r>
            <a:r>
              <a:rPr lang="en-US">
                <a:solidFill>
                  <a:schemeClr val="accent4">
                    <a:lumMod val="60000"/>
                    <a:lumOff val="40000"/>
                  </a:schemeClr>
                </a:solidFill>
                <a:latin typeface="Arial" charset="0"/>
                <a:ea typeface="Arial" charset="0"/>
                <a:cs typeface="Arial" charset="0"/>
              </a:rPr>
              <a:t>believed [in] God</a:t>
            </a:r>
            <a:r>
              <a:rPr lang="en-US" dirty="0">
                <a:solidFill>
                  <a:schemeClr val="accent4">
                    <a:lumMod val="60000"/>
                    <a:lumOff val="40000"/>
                  </a:schemeClr>
                </a:solidFill>
                <a:latin typeface="Arial" charset="0"/>
                <a:ea typeface="Arial" charset="0"/>
                <a:cs typeface="Arial" charset="0"/>
              </a:rPr>
              <a:t>, who gives life to the dead and calls into being that which does not </a:t>
            </a:r>
            <a:r>
              <a:rPr lang="en-US">
                <a:solidFill>
                  <a:schemeClr val="accent4">
                    <a:lumMod val="60000"/>
                    <a:lumOff val="40000"/>
                  </a:schemeClr>
                </a:solidFill>
                <a:latin typeface="Arial" charset="0"/>
                <a:ea typeface="Arial" charset="0"/>
                <a:cs typeface="Arial" charset="0"/>
              </a:rPr>
              <a:t>exist</a:t>
            </a:r>
            <a:r>
              <a:rPr lang="en-US">
                <a:solidFill>
                  <a:schemeClr val="accent4">
                    <a:lumMod val="60000"/>
                    <a:lumOff val="40000"/>
                  </a:schemeClr>
                </a:solidFill>
                <a:latin typeface="Arial" charset="0"/>
                <a:ea typeface="Arial" charset="0"/>
                <a:cs typeface="Arial" charset="0"/>
              </a:rPr>
              <a:t>. </a:t>
            </a:r>
            <a:r>
              <a:rPr lang="en-US" dirty="0">
                <a:solidFill>
                  <a:schemeClr val="accent4">
                    <a:lumMod val="60000"/>
                    <a:lumOff val="40000"/>
                  </a:schemeClr>
                </a:solidFill>
                <a:latin typeface="Arial" charset="0"/>
                <a:ea typeface="Arial" charset="0"/>
                <a:cs typeface="Arial" charset="0"/>
              </a:rPr>
              <a:t>(4:17)</a:t>
            </a:r>
            <a:endParaRPr lang="en-US"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10308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216"/>
            <a:ext cx="7886700" cy="612967"/>
          </a:xfrm>
        </p:spPr>
        <p:txBody>
          <a:bodyPr>
            <a:normAutofit/>
          </a:bodyPr>
          <a:lstStyle/>
          <a:p>
            <a:pPr algn="ctr"/>
            <a:r>
              <a:rPr lang="en-US" sz="3200" dirty="0">
                <a:latin typeface="Arial" charset="0"/>
                <a:ea typeface="Arial" charset="0"/>
                <a:cs typeface="Arial" charset="0"/>
              </a:rPr>
              <a:t>The Life of a Christian (Romans 4-6)</a:t>
            </a:r>
            <a:endParaRPr lang="en-US" sz="3200" dirty="0">
              <a:latin typeface="Arial" charset="0"/>
              <a:ea typeface="Arial" charset="0"/>
              <a:cs typeface="Arial" charset="0"/>
            </a:endParaRPr>
          </a:p>
        </p:txBody>
      </p:sp>
      <p:sp>
        <p:nvSpPr>
          <p:cNvPr id="3" name="Content Placeholder 2"/>
          <p:cNvSpPr>
            <a:spLocks noGrp="1"/>
          </p:cNvSpPr>
          <p:nvPr>
            <p:ph sz="half" idx="1"/>
          </p:nvPr>
        </p:nvSpPr>
        <p:spPr>
          <a:xfrm>
            <a:off x="628650" y="1562100"/>
            <a:ext cx="6529796" cy="3927872"/>
          </a:xfrm>
        </p:spPr>
        <p:txBody>
          <a:bodyPr>
            <a:noAutofit/>
          </a:bodyPr>
          <a:lstStyle/>
          <a:p>
            <a:pPr>
              <a:lnSpc>
                <a:spcPct val="100000"/>
              </a:lnSpc>
              <a:spcAft>
                <a:spcPts val="2700"/>
              </a:spcAft>
            </a:pPr>
            <a:r>
              <a:rPr lang="en-US" dirty="0">
                <a:solidFill>
                  <a:schemeClr val="tx1">
                    <a:lumMod val="75000"/>
                  </a:schemeClr>
                </a:solidFill>
                <a:latin typeface="Arial" charset="0"/>
                <a:ea typeface="Arial" charset="0"/>
                <a:cs typeface="Arial" charset="0"/>
              </a:rPr>
              <a:t>We are Heirs of the World (4:13-25)</a:t>
            </a:r>
          </a:p>
          <a:p>
            <a:pPr>
              <a:lnSpc>
                <a:spcPct val="100000"/>
              </a:lnSpc>
              <a:spcAft>
                <a:spcPts val="2700"/>
              </a:spcAft>
            </a:pPr>
            <a:r>
              <a:rPr lang="en-US" dirty="0">
                <a:solidFill>
                  <a:schemeClr val="accent4">
                    <a:lumMod val="60000"/>
                    <a:lumOff val="40000"/>
                  </a:schemeClr>
                </a:solidFill>
                <a:latin typeface="Arial" charset="0"/>
                <a:ea typeface="Arial" charset="0"/>
                <a:cs typeface="Arial" charset="0"/>
              </a:rPr>
              <a:t>We Reign with Christ (5:12-25)</a:t>
            </a:r>
          </a:p>
        </p:txBody>
      </p:sp>
      <p:sp>
        <p:nvSpPr>
          <p:cNvPr id="4" name="Content Placeholder 3"/>
          <p:cNvSpPr>
            <a:spLocks noGrp="1"/>
          </p:cNvSpPr>
          <p:nvPr>
            <p:ph sz="half" idx="2"/>
          </p:nvPr>
        </p:nvSpPr>
        <p:spPr>
          <a:xfrm>
            <a:off x="4493620" y="3137733"/>
            <a:ext cx="4021730" cy="2492358"/>
          </a:xfrm>
          <a:ln w="12700">
            <a:solidFill>
              <a:schemeClr val="accent4">
                <a:lumMod val="60000"/>
                <a:lumOff val="40000"/>
              </a:schemeClr>
            </a:solidFill>
          </a:ln>
        </p:spPr>
        <p:txBody>
          <a:bodyPr>
            <a:noAutofit/>
          </a:bodyPr>
          <a:lstStyle/>
          <a:p>
            <a:pPr marL="0" indent="0" algn="ctr">
              <a:buNone/>
            </a:pPr>
            <a:r>
              <a:rPr lang="en-US" dirty="0">
                <a:solidFill>
                  <a:schemeClr val="accent4">
                    <a:lumMod val="60000"/>
                    <a:lumOff val="40000"/>
                  </a:schemeClr>
                </a:solidFill>
                <a:latin typeface="Arial" charset="0"/>
                <a:ea typeface="Arial" charset="0"/>
                <a:cs typeface="Arial" charset="0"/>
              </a:rPr>
              <a:t>T</a:t>
            </a:r>
            <a:r>
              <a:rPr lang="en-US" dirty="0">
                <a:solidFill>
                  <a:schemeClr val="accent4">
                    <a:lumMod val="60000"/>
                    <a:lumOff val="40000"/>
                  </a:schemeClr>
                </a:solidFill>
                <a:latin typeface="Arial" charset="0"/>
                <a:ea typeface="Arial" charset="0"/>
                <a:cs typeface="Arial" charset="0"/>
              </a:rPr>
              <a:t>hose </a:t>
            </a:r>
            <a:r>
              <a:rPr lang="en-US" dirty="0">
                <a:solidFill>
                  <a:schemeClr val="accent4">
                    <a:lumMod val="60000"/>
                    <a:lumOff val="40000"/>
                  </a:schemeClr>
                </a:solidFill>
                <a:latin typeface="Arial" charset="0"/>
                <a:ea typeface="Arial" charset="0"/>
                <a:cs typeface="Arial" charset="0"/>
              </a:rPr>
              <a:t>who receive the abundance of grace and of the gift of righteousness will reign in life through the One, Jesus </a:t>
            </a:r>
            <a:r>
              <a:rPr lang="en-US" dirty="0">
                <a:solidFill>
                  <a:schemeClr val="accent4">
                    <a:lumMod val="60000"/>
                    <a:lumOff val="40000"/>
                  </a:schemeClr>
                </a:solidFill>
                <a:latin typeface="Arial" charset="0"/>
                <a:ea typeface="Arial" charset="0"/>
                <a:cs typeface="Arial" charset="0"/>
              </a:rPr>
              <a:t>Christ. (5:17)</a:t>
            </a:r>
            <a:endParaRPr lang="en-US"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117954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216"/>
            <a:ext cx="7886700" cy="612967"/>
          </a:xfrm>
        </p:spPr>
        <p:txBody>
          <a:bodyPr>
            <a:normAutofit/>
          </a:bodyPr>
          <a:lstStyle/>
          <a:p>
            <a:pPr algn="ctr"/>
            <a:r>
              <a:rPr lang="en-US" sz="3200" dirty="0">
                <a:latin typeface="Arial" charset="0"/>
                <a:ea typeface="Arial" charset="0"/>
                <a:cs typeface="Arial" charset="0"/>
              </a:rPr>
              <a:t>The Life of a Christian (Romans 4-6)</a:t>
            </a:r>
            <a:endParaRPr lang="en-US" sz="3200" dirty="0">
              <a:latin typeface="Arial" charset="0"/>
              <a:ea typeface="Arial" charset="0"/>
              <a:cs typeface="Arial" charset="0"/>
            </a:endParaRPr>
          </a:p>
        </p:txBody>
      </p:sp>
      <p:sp>
        <p:nvSpPr>
          <p:cNvPr id="3" name="Content Placeholder 2"/>
          <p:cNvSpPr>
            <a:spLocks noGrp="1"/>
          </p:cNvSpPr>
          <p:nvPr>
            <p:ph sz="half" idx="1"/>
          </p:nvPr>
        </p:nvSpPr>
        <p:spPr>
          <a:xfrm>
            <a:off x="628649" y="1562100"/>
            <a:ext cx="6399167" cy="3927872"/>
          </a:xfrm>
        </p:spPr>
        <p:txBody>
          <a:bodyPr>
            <a:noAutofit/>
          </a:bodyPr>
          <a:lstStyle/>
          <a:p>
            <a:pPr>
              <a:lnSpc>
                <a:spcPct val="100000"/>
              </a:lnSpc>
              <a:spcAft>
                <a:spcPts val="2700"/>
              </a:spcAft>
            </a:pPr>
            <a:r>
              <a:rPr lang="en-US" dirty="0">
                <a:solidFill>
                  <a:schemeClr val="tx1">
                    <a:lumMod val="75000"/>
                  </a:schemeClr>
                </a:solidFill>
                <a:latin typeface="Arial" charset="0"/>
                <a:ea typeface="Arial" charset="0"/>
                <a:cs typeface="Arial" charset="0"/>
              </a:rPr>
              <a:t>We are Heirs of the World (4:13-25)</a:t>
            </a:r>
          </a:p>
          <a:p>
            <a:pPr>
              <a:lnSpc>
                <a:spcPct val="100000"/>
              </a:lnSpc>
              <a:spcAft>
                <a:spcPts val="2700"/>
              </a:spcAft>
            </a:pPr>
            <a:r>
              <a:rPr lang="en-US" dirty="0">
                <a:solidFill>
                  <a:schemeClr val="tx1">
                    <a:lumMod val="75000"/>
                  </a:schemeClr>
                </a:solidFill>
                <a:latin typeface="Arial" charset="0"/>
                <a:ea typeface="Arial" charset="0"/>
                <a:cs typeface="Arial" charset="0"/>
              </a:rPr>
              <a:t>We Reign with Christ (5:12-25)</a:t>
            </a:r>
          </a:p>
          <a:p>
            <a:pPr>
              <a:lnSpc>
                <a:spcPct val="100000"/>
              </a:lnSpc>
              <a:spcAft>
                <a:spcPts val="2700"/>
              </a:spcAft>
            </a:pPr>
            <a:r>
              <a:rPr lang="en-US" dirty="0">
                <a:solidFill>
                  <a:schemeClr val="accent4">
                    <a:lumMod val="60000"/>
                    <a:lumOff val="40000"/>
                  </a:schemeClr>
                </a:solidFill>
                <a:latin typeface="Arial" charset="0"/>
                <a:ea typeface="Arial" charset="0"/>
                <a:cs typeface="Arial" charset="0"/>
              </a:rPr>
              <a:t>We are New Humans (6:1-14)</a:t>
            </a:r>
          </a:p>
        </p:txBody>
      </p:sp>
      <p:sp>
        <p:nvSpPr>
          <p:cNvPr id="4" name="Content Placeholder 3"/>
          <p:cNvSpPr>
            <a:spLocks noGrp="1"/>
          </p:cNvSpPr>
          <p:nvPr>
            <p:ph sz="half" idx="2"/>
          </p:nvPr>
        </p:nvSpPr>
        <p:spPr>
          <a:xfrm>
            <a:off x="3237954" y="4054388"/>
            <a:ext cx="5277396" cy="2437854"/>
          </a:xfrm>
          <a:ln w="12700">
            <a:solidFill>
              <a:schemeClr val="accent4">
                <a:lumMod val="60000"/>
                <a:lumOff val="40000"/>
              </a:schemeClr>
            </a:solidFill>
          </a:ln>
        </p:spPr>
        <p:txBody>
          <a:bodyPr>
            <a:noAutofit/>
          </a:bodyPr>
          <a:lstStyle/>
          <a:p>
            <a:pPr marL="0" indent="0" algn="ctr">
              <a:buNone/>
            </a:pPr>
            <a:r>
              <a:rPr lang="en-US" dirty="0">
                <a:solidFill>
                  <a:schemeClr val="accent4">
                    <a:lumMod val="60000"/>
                    <a:lumOff val="40000"/>
                  </a:schemeClr>
                </a:solidFill>
                <a:latin typeface="Arial" charset="0"/>
                <a:ea typeface="Arial" charset="0"/>
                <a:cs typeface="Arial" charset="0"/>
              </a:rPr>
              <a:t>We </a:t>
            </a:r>
            <a:r>
              <a:rPr lang="en-US" dirty="0">
                <a:solidFill>
                  <a:schemeClr val="accent4">
                    <a:lumMod val="60000"/>
                    <a:lumOff val="40000"/>
                  </a:schemeClr>
                </a:solidFill>
                <a:latin typeface="Arial" charset="0"/>
                <a:ea typeface="Arial" charset="0"/>
                <a:cs typeface="Arial" charset="0"/>
              </a:rPr>
              <a:t>have been buried with Him through baptism into death, so that as Christ was raised from the dead through the </a:t>
            </a:r>
            <a:r>
              <a:rPr lang="en-US" dirty="0">
                <a:solidFill>
                  <a:schemeClr val="accent4">
                    <a:lumMod val="60000"/>
                    <a:lumOff val="40000"/>
                  </a:schemeClr>
                </a:solidFill>
                <a:latin typeface="Arial" charset="0"/>
                <a:ea typeface="Arial" charset="0"/>
                <a:cs typeface="Arial" charset="0"/>
              </a:rPr>
              <a:t>glory of </a:t>
            </a:r>
            <a:r>
              <a:rPr lang="en-US" dirty="0">
                <a:solidFill>
                  <a:schemeClr val="accent4">
                    <a:lumMod val="60000"/>
                    <a:lumOff val="40000"/>
                  </a:schemeClr>
                </a:solidFill>
                <a:latin typeface="Arial" charset="0"/>
                <a:ea typeface="Arial" charset="0"/>
                <a:cs typeface="Arial" charset="0"/>
              </a:rPr>
              <a:t>the Father, so we too might walk in newness of </a:t>
            </a:r>
            <a:r>
              <a:rPr lang="en-US" dirty="0">
                <a:solidFill>
                  <a:schemeClr val="accent4">
                    <a:lumMod val="60000"/>
                    <a:lumOff val="40000"/>
                  </a:schemeClr>
                </a:solidFill>
                <a:latin typeface="Arial" charset="0"/>
                <a:ea typeface="Arial" charset="0"/>
                <a:cs typeface="Arial" charset="0"/>
              </a:rPr>
              <a:t>life. (6:4)</a:t>
            </a:r>
            <a:endParaRPr lang="en-US"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91374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216"/>
            <a:ext cx="7886700" cy="612967"/>
          </a:xfrm>
        </p:spPr>
        <p:txBody>
          <a:bodyPr>
            <a:normAutofit/>
          </a:bodyPr>
          <a:lstStyle/>
          <a:p>
            <a:pPr algn="ctr"/>
            <a:r>
              <a:rPr lang="en-US" sz="3200" dirty="0">
                <a:latin typeface="Arial" charset="0"/>
                <a:ea typeface="Arial" charset="0"/>
                <a:cs typeface="Arial" charset="0"/>
              </a:rPr>
              <a:t>The Life of a Christian (Romans 4-6)</a:t>
            </a:r>
            <a:endParaRPr lang="en-US" sz="3200" dirty="0">
              <a:latin typeface="Arial" charset="0"/>
              <a:ea typeface="Arial" charset="0"/>
              <a:cs typeface="Arial" charset="0"/>
            </a:endParaRPr>
          </a:p>
        </p:txBody>
      </p:sp>
      <p:sp>
        <p:nvSpPr>
          <p:cNvPr id="3" name="Content Placeholder 2"/>
          <p:cNvSpPr>
            <a:spLocks noGrp="1"/>
          </p:cNvSpPr>
          <p:nvPr>
            <p:ph sz="half" idx="1"/>
          </p:nvPr>
        </p:nvSpPr>
        <p:spPr>
          <a:xfrm>
            <a:off x="628650" y="1562100"/>
            <a:ext cx="6320790" cy="3927872"/>
          </a:xfrm>
        </p:spPr>
        <p:txBody>
          <a:bodyPr>
            <a:noAutofit/>
          </a:bodyPr>
          <a:lstStyle/>
          <a:p>
            <a:pPr>
              <a:lnSpc>
                <a:spcPct val="100000"/>
              </a:lnSpc>
              <a:spcAft>
                <a:spcPts val="2700"/>
              </a:spcAft>
            </a:pPr>
            <a:r>
              <a:rPr lang="en-US" dirty="0">
                <a:solidFill>
                  <a:schemeClr val="tx1">
                    <a:lumMod val="75000"/>
                  </a:schemeClr>
                </a:solidFill>
                <a:latin typeface="Arial" charset="0"/>
                <a:ea typeface="Arial" charset="0"/>
                <a:cs typeface="Arial" charset="0"/>
              </a:rPr>
              <a:t>We are Heirs of the World (4:13-25)</a:t>
            </a:r>
          </a:p>
          <a:p>
            <a:pPr>
              <a:lnSpc>
                <a:spcPct val="100000"/>
              </a:lnSpc>
              <a:spcAft>
                <a:spcPts val="2700"/>
              </a:spcAft>
            </a:pPr>
            <a:r>
              <a:rPr lang="en-US" dirty="0">
                <a:solidFill>
                  <a:schemeClr val="tx1">
                    <a:lumMod val="75000"/>
                  </a:schemeClr>
                </a:solidFill>
                <a:latin typeface="Arial" charset="0"/>
                <a:ea typeface="Arial" charset="0"/>
                <a:cs typeface="Arial" charset="0"/>
              </a:rPr>
              <a:t>We Reign with Christ (5:12-25)</a:t>
            </a:r>
          </a:p>
          <a:p>
            <a:pPr>
              <a:lnSpc>
                <a:spcPct val="100000"/>
              </a:lnSpc>
              <a:spcAft>
                <a:spcPts val="2700"/>
              </a:spcAft>
            </a:pPr>
            <a:r>
              <a:rPr lang="en-US" dirty="0">
                <a:solidFill>
                  <a:schemeClr val="tx1">
                    <a:lumMod val="75000"/>
                  </a:schemeClr>
                </a:solidFill>
                <a:latin typeface="Arial" charset="0"/>
                <a:ea typeface="Arial" charset="0"/>
                <a:cs typeface="Arial" charset="0"/>
              </a:rPr>
              <a:t>We are New Humans (6:1-14)</a:t>
            </a:r>
          </a:p>
          <a:p>
            <a:pPr>
              <a:lnSpc>
                <a:spcPct val="100000"/>
              </a:lnSpc>
              <a:spcAft>
                <a:spcPts val="2700"/>
              </a:spcAft>
            </a:pPr>
            <a:r>
              <a:rPr lang="en-US" dirty="0">
                <a:solidFill>
                  <a:schemeClr val="accent4">
                    <a:lumMod val="60000"/>
                    <a:lumOff val="40000"/>
                  </a:schemeClr>
                </a:solidFill>
                <a:latin typeface="Arial" charset="0"/>
                <a:ea typeface="Arial" charset="0"/>
                <a:cs typeface="Arial" charset="0"/>
              </a:rPr>
              <a:t>We Serve a New Master (6:15-23)</a:t>
            </a:r>
          </a:p>
        </p:txBody>
      </p:sp>
      <p:sp>
        <p:nvSpPr>
          <p:cNvPr id="4" name="Content Placeholder 3"/>
          <p:cNvSpPr>
            <a:spLocks noGrp="1"/>
          </p:cNvSpPr>
          <p:nvPr>
            <p:ph sz="half" idx="2"/>
          </p:nvPr>
        </p:nvSpPr>
        <p:spPr>
          <a:xfrm>
            <a:off x="2351314" y="4898571"/>
            <a:ext cx="6164036" cy="1698172"/>
          </a:xfrm>
          <a:ln w="12700">
            <a:solidFill>
              <a:schemeClr val="accent4">
                <a:lumMod val="60000"/>
                <a:lumOff val="40000"/>
              </a:schemeClr>
            </a:solidFill>
          </a:ln>
        </p:spPr>
        <p:txBody>
          <a:bodyPr>
            <a:noAutofit/>
          </a:bodyPr>
          <a:lstStyle/>
          <a:p>
            <a:pPr marL="0" indent="0" algn="ctr">
              <a:buNone/>
            </a:pPr>
            <a:r>
              <a:rPr lang="en-US" dirty="0">
                <a:solidFill>
                  <a:schemeClr val="accent4">
                    <a:lumMod val="60000"/>
                    <a:lumOff val="40000"/>
                  </a:schemeClr>
                </a:solidFill>
                <a:latin typeface="Arial" charset="0"/>
                <a:ea typeface="Arial" charset="0"/>
                <a:cs typeface="Arial" charset="0"/>
              </a:rPr>
              <a:t>But now having been freed from sin and enslaved to God, you derive your benefit, resulting in sanctification, and the outcome, eternal </a:t>
            </a:r>
            <a:r>
              <a:rPr lang="en-US" dirty="0">
                <a:solidFill>
                  <a:schemeClr val="accent4">
                    <a:lumMod val="60000"/>
                    <a:lumOff val="40000"/>
                  </a:schemeClr>
                </a:solidFill>
                <a:latin typeface="Arial" charset="0"/>
                <a:ea typeface="Arial" charset="0"/>
                <a:cs typeface="Arial" charset="0"/>
              </a:rPr>
              <a:t>life. (6:22)</a:t>
            </a:r>
            <a:endParaRPr lang="en-US"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61467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216"/>
            <a:ext cx="7886700" cy="612967"/>
          </a:xfrm>
        </p:spPr>
        <p:txBody>
          <a:bodyPr>
            <a:normAutofit/>
          </a:bodyPr>
          <a:lstStyle/>
          <a:p>
            <a:pPr algn="ctr"/>
            <a:r>
              <a:rPr lang="en-US" sz="3200" dirty="0">
                <a:latin typeface="Arial" charset="0"/>
                <a:ea typeface="Arial" charset="0"/>
                <a:cs typeface="Arial" charset="0"/>
              </a:rPr>
              <a:t>The Life of a Christian (Romans 4-6)</a:t>
            </a:r>
            <a:endParaRPr lang="en-US" sz="3200" dirty="0">
              <a:latin typeface="Arial" charset="0"/>
              <a:ea typeface="Arial" charset="0"/>
              <a:cs typeface="Arial" charset="0"/>
            </a:endParaRPr>
          </a:p>
        </p:txBody>
      </p:sp>
      <p:sp>
        <p:nvSpPr>
          <p:cNvPr id="3" name="Content Placeholder 2"/>
          <p:cNvSpPr>
            <a:spLocks noGrp="1"/>
          </p:cNvSpPr>
          <p:nvPr>
            <p:ph sz="half" idx="1"/>
          </p:nvPr>
        </p:nvSpPr>
        <p:spPr>
          <a:xfrm>
            <a:off x="628650" y="1562100"/>
            <a:ext cx="6412230" cy="3927872"/>
          </a:xfrm>
        </p:spPr>
        <p:txBody>
          <a:bodyPr>
            <a:noAutofit/>
          </a:bodyPr>
          <a:lstStyle/>
          <a:p>
            <a:pPr>
              <a:lnSpc>
                <a:spcPct val="100000"/>
              </a:lnSpc>
              <a:spcAft>
                <a:spcPts val="2700"/>
              </a:spcAft>
            </a:pPr>
            <a:r>
              <a:rPr lang="en-US" dirty="0">
                <a:solidFill>
                  <a:schemeClr val="tx1">
                    <a:lumMod val="75000"/>
                  </a:schemeClr>
                </a:solidFill>
                <a:latin typeface="Arial" charset="0"/>
                <a:ea typeface="Arial" charset="0"/>
                <a:cs typeface="Arial" charset="0"/>
              </a:rPr>
              <a:t>We are Heirs of the World (4:13-25)</a:t>
            </a:r>
          </a:p>
          <a:p>
            <a:pPr>
              <a:lnSpc>
                <a:spcPct val="100000"/>
              </a:lnSpc>
              <a:spcAft>
                <a:spcPts val="2700"/>
              </a:spcAft>
            </a:pPr>
            <a:r>
              <a:rPr lang="en-US" dirty="0">
                <a:solidFill>
                  <a:schemeClr val="tx1">
                    <a:lumMod val="75000"/>
                  </a:schemeClr>
                </a:solidFill>
                <a:latin typeface="Arial" charset="0"/>
                <a:ea typeface="Arial" charset="0"/>
                <a:cs typeface="Arial" charset="0"/>
              </a:rPr>
              <a:t>We Reign with Christ (5:12-25)</a:t>
            </a:r>
          </a:p>
          <a:p>
            <a:pPr>
              <a:lnSpc>
                <a:spcPct val="100000"/>
              </a:lnSpc>
              <a:spcAft>
                <a:spcPts val="2700"/>
              </a:spcAft>
            </a:pPr>
            <a:r>
              <a:rPr lang="en-US" dirty="0">
                <a:solidFill>
                  <a:schemeClr val="tx1">
                    <a:lumMod val="75000"/>
                  </a:schemeClr>
                </a:solidFill>
                <a:latin typeface="Arial" charset="0"/>
                <a:ea typeface="Arial" charset="0"/>
                <a:cs typeface="Arial" charset="0"/>
              </a:rPr>
              <a:t>We are New Humans (6:1-14)</a:t>
            </a:r>
          </a:p>
          <a:p>
            <a:pPr>
              <a:lnSpc>
                <a:spcPct val="100000"/>
              </a:lnSpc>
              <a:spcAft>
                <a:spcPts val="2700"/>
              </a:spcAft>
            </a:pPr>
            <a:r>
              <a:rPr lang="en-US" dirty="0">
                <a:solidFill>
                  <a:schemeClr val="tx1">
                    <a:lumMod val="75000"/>
                  </a:schemeClr>
                </a:solidFill>
                <a:latin typeface="Arial" charset="0"/>
                <a:ea typeface="Arial" charset="0"/>
                <a:cs typeface="Arial" charset="0"/>
              </a:rPr>
              <a:t>We Serve a New Master (6:15-23)</a:t>
            </a:r>
          </a:p>
        </p:txBody>
      </p:sp>
      <p:sp>
        <p:nvSpPr>
          <p:cNvPr id="4" name="Content Placeholder 3"/>
          <p:cNvSpPr>
            <a:spLocks noGrp="1"/>
          </p:cNvSpPr>
          <p:nvPr>
            <p:ph sz="half" idx="2"/>
          </p:nvPr>
        </p:nvSpPr>
        <p:spPr>
          <a:xfrm>
            <a:off x="927463" y="4929595"/>
            <a:ext cx="7587887" cy="1732461"/>
          </a:xfrm>
          <a:ln w="12700">
            <a:solidFill>
              <a:schemeClr val="accent4">
                <a:lumMod val="60000"/>
                <a:lumOff val="40000"/>
              </a:schemeClr>
            </a:solidFill>
          </a:ln>
        </p:spPr>
        <p:txBody>
          <a:bodyPr>
            <a:noAutofit/>
          </a:bodyPr>
          <a:lstStyle/>
          <a:p>
            <a:pPr marL="0" indent="0" algn="ctr">
              <a:buNone/>
            </a:pPr>
            <a:r>
              <a:rPr lang="en-US" dirty="0">
                <a:solidFill>
                  <a:schemeClr val="accent4">
                    <a:lumMod val="60000"/>
                    <a:lumOff val="40000"/>
                  </a:schemeClr>
                </a:solidFill>
                <a:latin typeface="Arial" charset="0"/>
                <a:ea typeface="Arial" charset="0"/>
                <a:cs typeface="Arial" charset="0"/>
              </a:rPr>
              <a:t>But now we have been released from the Law, having died to that by which we were bound, so that we serve in newness of the Spirit and not in oldness of the letter. </a:t>
            </a:r>
            <a:r>
              <a:rPr lang="en-US" dirty="0">
                <a:solidFill>
                  <a:schemeClr val="accent4">
                    <a:lumMod val="60000"/>
                    <a:lumOff val="40000"/>
                  </a:schemeClr>
                </a:solidFill>
                <a:latin typeface="Arial" charset="0"/>
                <a:ea typeface="Arial" charset="0"/>
                <a:cs typeface="Arial" charset="0"/>
              </a:rPr>
              <a:t>(7:6)</a:t>
            </a:r>
            <a:endParaRPr lang="en-US" dirty="0">
              <a:solidFill>
                <a:schemeClr val="accent4">
                  <a:lumMod val="60000"/>
                  <a:lumOff val="40000"/>
                </a:schemeClr>
              </a:solidFill>
              <a:latin typeface="Arial" charset="0"/>
              <a:ea typeface="Arial" charset="0"/>
              <a:cs typeface="Arial" charset="0"/>
            </a:endParaRPr>
          </a:p>
        </p:txBody>
      </p:sp>
    </p:spTree>
    <p:extLst>
      <p:ext uri="{BB962C8B-B14F-4D97-AF65-F5344CB8AC3E}">
        <p14:creationId xmlns:p14="http://schemas.microsoft.com/office/powerpoint/2010/main" val="184989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281"/>
            <a:ext cx="7886700" cy="932219"/>
          </a:xfrm>
        </p:spPr>
        <p:txBody>
          <a:bodyPr>
            <a:normAutofit/>
          </a:bodyPr>
          <a:lstStyle/>
          <a:p>
            <a:pPr algn="ctr"/>
            <a:r>
              <a:rPr lang="en-US" sz="2800" dirty="0">
                <a:latin typeface="Arial" charset="0"/>
                <a:ea typeface="Arial" charset="0"/>
                <a:cs typeface="Arial" charset="0"/>
              </a:rPr>
              <a:t>Oldness of the Letter vs. Newness of the Spirit</a:t>
            </a:r>
            <a:br>
              <a:rPr lang="en-US" sz="2800" dirty="0">
                <a:latin typeface="Arial" charset="0"/>
                <a:ea typeface="Arial" charset="0"/>
                <a:cs typeface="Arial" charset="0"/>
              </a:rPr>
            </a:br>
            <a:r>
              <a:rPr lang="en-US" sz="2800" dirty="0">
                <a:latin typeface="Arial" charset="0"/>
                <a:ea typeface="Arial" charset="0"/>
                <a:cs typeface="Arial" charset="0"/>
              </a:rPr>
              <a:t>Romans 7-8 </a:t>
            </a:r>
            <a:endParaRPr lang="en-US" sz="2800" dirty="0">
              <a:latin typeface="Arial" charset="0"/>
              <a:ea typeface="Arial" charset="0"/>
              <a:cs typeface="Arial" charset="0"/>
            </a:endParaRPr>
          </a:p>
        </p:txBody>
      </p:sp>
      <p:sp>
        <p:nvSpPr>
          <p:cNvPr id="3" name="Content Placeholder 2"/>
          <p:cNvSpPr>
            <a:spLocks noGrp="1"/>
          </p:cNvSpPr>
          <p:nvPr>
            <p:ph sz="half" idx="1"/>
          </p:nvPr>
        </p:nvSpPr>
        <p:spPr>
          <a:xfrm>
            <a:off x="91440" y="1588226"/>
            <a:ext cx="4537711" cy="3821452"/>
          </a:xfrm>
        </p:spPr>
        <p:txBody>
          <a:bodyPr>
            <a:noAutofit/>
          </a:bodyPr>
          <a:lstStyle/>
          <a:p>
            <a:pPr>
              <a:lnSpc>
                <a:spcPct val="100000"/>
              </a:lnSpc>
              <a:spcAft>
                <a:spcPts val="1350"/>
              </a:spcAft>
            </a:pPr>
            <a:r>
              <a:rPr lang="en-US" dirty="0">
                <a:solidFill>
                  <a:schemeClr val="accent2">
                    <a:lumMod val="40000"/>
                    <a:lumOff val="60000"/>
                  </a:schemeClr>
                </a:solidFill>
                <a:latin typeface="Arial" charset="0"/>
                <a:ea typeface="Arial" charset="0"/>
                <a:cs typeface="Arial" charset="0"/>
              </a:rPr>
              <a:t>Sin used the law to bring death. (7:7-12)</a:t>
            </a:r>
          </a:p>
          <a:p>
            <a:pPr>
              <a:lnSpc>
                <a:spcPct val="100000"/>
              </a:lnSpc>
              <a:spcAft>
                <a:spcPts val="1350"/>
              </a:spcAft>
            </a:pPr>
            <a:r>
              <a:rPr lang="en-US" dirty="0">
                <a:solidFill>
                  <a:schemeClr val="accent2">
                    <a:lumMod val="40000"/>
                    <a:lumOff val="60000"/>
                  </a:schemeClr>
                </a:solidFill>
                <a:latin typeface="Arial" charset="0"/>
                <a:ea typeface="Arial" charset="0"/>
                <a:cs typeface="Arial" charset="0"/>
              </a:rPr>
              <a:t>Law only makes the sin problem worse. (7:13-24)</a:t>
            </a:r>
          </a:p>
          <a:p>
            <a:pPr>
              <a:lnSpc>
                <a:spcPct val="100000"/>
              </a:lnSpc>
              <a:spcAft>
                <a:spcPts val="1350"/>
              </a:spcAft>
            </a:pPr>
            <a:r>
              <a:rPr lang="en-US" b="1" dirty="0">
                <a:solidFill>
                  <a:schemeClr val="accent2">
                    <a:lumMod val="60000"/>
                    <a:lumOff val="40000"/>
                  </a:schemeClr>
                </a:solidFill>
                <a:latin typeface="Arial" charset="0"/>
                <a:ea typeface="Arial" charset="0"/>
                <a:cs typeface="Arial" charset="0"/>
              </a:rPr>
              <a:t>Result: Death, Captivity, Indwelling of Sin</a:t>
            </a:r>
            <a:endParaRPr lang="en-US" b="1" dirty="0">
              <a:solidFill>
                <a:schemeClr val="accent2">
                  <a:lumMod val="60000"/>
                  <a:lumOff val="40000"/>
                </a:schemeClr>
              </a:solidFill>
              <a:latin typeface="Arial" charset="0"/>
              <a:ea typeface="Arial" charset="0"/>
              <a:cs typeface="Arial" charset="0"/>
            </a:endParaRPr>
          </a:p>
        </p:txBody>
      </p:sp>
      <p:sp>
        <p:nvSpPr>
          <p:cNvPr id="5" name="Content Placeholder 4"/>
          <p:cNvSpPr>
            <a:spLocks noGrp="1"/>
          </p:cNvSpPr>
          <p:nvPr>
            <p:ph sz="half" idx="2"/>
          </p:nvPr>
        </p:nvSpPr>
        <p:spPr>
          <a:xfrm>
            <a:off x="4629150" y="1588226"/>
            <a:ext cx="4423410" cy="3821452"/>
          </a:xfrm>
        </p:spPr>
        <p:txBody>
          <a:bodyPr>
            <a:noAutofit/>
          </a:bodyPr>
          <a:lstStyle/>
          <a:p>
            <a:pPr>
              <a:lnSpc>
                <a:spcPct val="100000"/>
              </a:lnSpc>
              <a:spcAft>
                <a:spcPts val="1350"/>
              </a:spcAft>
            </a:pPr>
            <a:r>
              <a:rPr lang="en-US" dirty="0">
                <a:solidFill>
                  <a:schemeClr val="accent1">
                    <a:lumMod val="40000"/>
                    <a:lumOff val="60000"/>
                  </a:schemeClr>
                </a:solidFill>
                <a:latin typeface="Arial" charset="0"/>
                <a:ea typeface="Arial" charset="0"/>
                <a:cs typeface="Arial" charset="0"/>
              </a:rPr>
              <a:t>Spirit set us free from the law of sin &amp; death (8:2)</a:t>
            </a:r>
            <a:endParaRPr lang="en-US" dirty="0">
              <a:solidFill>
                <a:schemeClr val="accent1">
                  <a:lumMod val="40000"/>
                  <a:lumOff val="60000"/>
                </a:schemeClr>
              </a:solidFill>
              <a:latin typeface="Arial" charset="0"/>
              <a:ea typeface="Arial" charset="0"/>
              <a:cs typeface="Arial" charset="0"/>
            </a:endParaRPr>
          </a:p>
          <a:p>
            <a:pPr>
              <a:lnSpc>
                <a:spcPct val="100000"/>
              </a:lnSpc>
              <a:spcAft>
                <a:spcPts val="1350"/>
              </a:spcAft>
            </a:pPr>
            <a:r>
              <a:rPr lang="en-US" dirty="0">
                <a:solidFill>
                  <a:schemeClr val="accent1">
                    <a:lumMod val="40000"/>
                    <a:lumOff val="60000"/>
                  </a:schemeClr>
                </a:solidFill>
                <a:latin typeface="Arial" charset="0"/>
                <a:ea typeface="Arial" charset="0"/>
                <a:cs typeface="Arial" charset="0"/>
              </a:rPr>
              <a:t>God solved the problem of sin in Jesus. (8:3-4)</a:t>
            </a:r>
            <a:endParaRPr lang="en-US" dirty="0">
              <a:solidFill>
                <a:schemeClr val="accent1">
                  <a:lumMod val="40000"/>
                  <a:lumOff val="60000"/>
                </a:schemeClr>
              </a:solidFill>
              <a:latin typeface="Arial" charset="0"/>
              <a:ea typeface="Arial" charset="0"/>
              <a:cs typeface="Arial" charset="0"/>
            </a:endParaRPr>
          </a:p>
          <a:p>
            <a:pPr>
              <a:lnSpc>
                <a:spcPct val="100000"/>
              </a:lnSpc>
              <a:spcAft>
                <a:spcPts val="1350"/>
              </a:spcAft>
            </a:pPr>
            <a:r>
              <a:rPr lang="en-US" b="1" dirty="0">
                <a:solidFill>
                  <a:schemeClr val="accent1">
                    <a:lumMod val="60000"/>
                    <a:lumOff val="40000"/>
                  </a:schemeClr>
                </a:solidFill>
                <a:latin typeface="Arial" charset="0"/>
                <a:ea typeface="Arial" charset="0"/>
                <a:cs typeface="Arial" charset="0"/>
              </a:rPr>
              <a:t>Result: </a:t>
            </a:r>
            <a:r>
              <a:rPr lang="en-US" b="1" dirty="0">
                <a:solidFill>
                  <a:schemeClr val="accent1">
                    <a:lumMod val="60000"/>
                    <a:lumOff val="40000"/>
                  </a:schemeClr>
                </a:solidFill>
                <a:latin typeface="Arial" charset="0"/>
                <a:ea typeface="Arial" charset="0"/>
                <a:cs typeface="Arial" charset="0"/>
              </a:rPr>
              <a:t>Life, Freedom, </a:t>
            </a:r>
            <a:r>
              <a:rPr lang="en-US" b="1" dirty="0">
                <a:solidFill>
                  <a:schemeClr val="accent1">
                    <a:lumMod val="60000"/>
                    <a:lumOff val="40000"/>
                  </a:schemeClr>
                </a:solidFill>
                <a:latin typeface="Arial" charset="0"/>
                <a:ea typeface="Arial" charset="0"/>
                <a:cs typeface="Arial" charset="0"/>
              </a:rPr>
              <a:t>Indwelling of </a:t>
            </a:r>
            <a:r>
              <a:rPr lang="en-US" b="1" dirty="0">
                <a:solidFill>
                  <a:schemeClr val="accent1">
                    <a:lumMod val="60000"/>
                    <a:lumOff val="40000"/>
                  </a:schemeClr>
                </a:solidFill>
                <a:latin typeface="Arial" charset="0"/>
                <a:ea typeface="Arial" charset="0"/>
                <a:cs typeface="Arial" charset="0"/>
              </a:rPr>
              <a:t>the Spirit</a:t>
            </a:r>
            <a:endParaRPr lang="en-US" b="1" dirty="0">
              <a:solidFill>
                <a:schemeClr val="accent1">
                  <a:lumMod val="60000"/>
                  <a:lumOff val="40000"/>
                </a:schemeClr>
              </a:solidFill>
              <a:latin typeface="Arial" charset="0"/>
              <a:ea typeface="Arial" charset="0"/>
              <a:cs typeface="Arial" charset="0"/>
            </a:endParaRPr>
          </a:p>
        </p:txBody>
      </p:sp>
      <p:sp>
        <p:nvSpPr>
          <p:cNvPr id="6" name="Content Placeholder 3"/>
          <p:cNvSpPr txBox="1">
            <a:spLocks/>
          </p:cNvSpPr>
          <p:nvPr/>
        </p:nvSpPr>
        <p:spPr>
          <a:xfrm>
            <a:off x="1026476" y="5388372"/>
            <a:ext cx="7091049" cy="567559"/>
          </a:xfrm>
          <a:prstGeom prst="rect">
            <a:avLst/>
          </a:prstGeom>
          <a:solidFill>
            <a:schemeClr val="accent6">
              <a:lumMod val="60000"/>
              <a:lumOff val="40000"/>
            </a:schemeClr>
          </a:solidFill>
          <a:ln w="12700">
            <a:noFill/>
          </a:ln>
        </p:spPr>
        <p:txBody>
          <a:bodyPr vert="horz" lIns="68580" tIns="34290" rIns="68580" bIns="3429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a:solidFill>
                  <a:schemeClr val="bg1"/>
                </a:solidFill>
                <a:latin typeface="Arial" charset="0"/>
                <a:ea typeface="Arial" charset="0"/>
                <a:cs typeface="Arial" charset="0"/>
              </a:rPr>
              <a:t>How does this change happen in us?</a:t>
            </a:r>
            <a:endParaRPr lang="en-US" sz="32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05994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2819"/>
            <a:ext cx="7886700" cy="1259409"/>
          </a:xfrm>
        </p:spPr>
        <p:txBody>
          <a:bodyPr>
            <a:normAutofit/>
          </a:bodyPr>
          <a:lstStyle/>
          <a:p>
            <a:pPr algn="ctr"/>
            <a:r>
              <a:rPr lang="en-US" sz="3600" dirty="0" smtClean="0">
                <a:latin typeface="Arial" charset="0"/>
                <a:ea typeface="Arial" charset="0"/>
                <a:cs typeface="Arial" charset="0"/>
              </a:rPr>
              <a:t>How do we experience this Life, Freedom, and Victory?</a:t>
            </a:r>
            <a:endParaRPr lang="en-US" sz="3600" dirty="0">
              <a:latin typeface="Arial" charset="0"/>
              <a:ea typeface="Arial" charset="0"/>
              <a:cs typeface="Arial" charset="0"/>
            </a:endParaRPr>
          </a:p>
        </p:txBody>
      </p:sp>
      <p:sp>
        <p:nvSpPr>
          <p:cNvPr id="4" name="Content Placeholder 3"/>
          <p:cNvSpPr>
            <a:spLocks noGrp="1"/>
          </p:cNvSpPr>
          <p:nvPr>
            <p:ph sz="half" idx="1"/>
          </p:nvPr>
        </p:nvSpPr>
        <p:spPr>
          <a:xfrm>
            <a:off x="890935" y="2121692"/>
            <a:ext cx="7362131" cy="567559"/>
          </a:xfrm>
          <a:solidFill>
            <a:schemeClr val="accent1">
              <a:lumMod val="60000"/>
              <a:lumOff val="40000"/>
            </a:schemeClr>
          </a:solidFill>
          <a:ln w="12700">
            <a:noFill/>
          </a:ln>
        </p:spPr>
        <p:txBody>
          <a:bodyPr anchor="ctr">
            <a:normAutofit/>
          </a:bodyPr>
          <a:lstStyle/>
          <a:p>
            <a:pPr marL="0" indent="0" algn="ctr">
              <a:buNone/>
            </a:pPr>
            <a:r>
              <a:rPr lang="en-US" sz="3200" dirty="0">
                <a:solidFill>
                  <a:schemeClr val="bg1"/>
                </a:solidFill>
                <a:latin typeface="Arial" charset="0"/>
                <a:ea typeface="Arial" charset="0"/>
                <a:cs typeface="Arial" charset="0"/>
              </a:rPr>
              <a:t>Trust in the God of Resurrection</a:t>
            </a:r>
            <a:endParaRPr lang="en-US" sz="3200" dirty="0">
              <a:solidFill>
                <a:schemeClr val="bg1"/>
              </a:solidFill>
              <a:latin typeface="Arial" charset="0"/>
              <a:ea typeface="Arial" charset="0"/>
              <a:cs typeface="Arial" charset="0"/>
            </a:endParaRPr>
          </a:p>
        </p:txBody>
      </p:sp>
      <p:sp>
        <p:nvSpPr>
          <p:cNvPr id="6" name="Content Placeholder 3"/>
          <p:cNvSpPr>
            <a:spLocks noGrp="1"/>
          </p:cNvSpPr>
          <p:nvPr>
            <p:ph sz="half" idx="2"/>
          </p:nvPr>
        </p:nvSpPr>
        <p:spPr>
          <a:xfrm>
            <a:off x="890935" y="3043975"/>
            <a:ext cx="7362131" cy="567559"/>
          </a:xfrm>
          <a:solidFill>
            <a:schemeClr val="accent1">
              <a:lumMod val="60000"/>
              <a:lumOff val="40000"/>
            </a:schemeClr>
          </a:solidFill>
          <a:ln w="12700">
            <a:noFill/>
          </a:ln>
        </p:spPr>
        <p:txBody>
          <a:bodyPr anchor="ctr">
            <a:normAutofit/>
          </a:bodyPr>
          <a:lstStyle/>
          <a:p>
            <a:pPr marL="0" indent="0" algn="ctr">
              <a:buNone/>
            </a:pPr>
            <a:r>
              <a:rPr lang="en-US" sz="3200" dirty="0">
                <a:solidFill>
                  <a:schemeClr val="bg1"/>
                </a:solidFill>
                <a:latin typeface="Arial" charset="0"/>
                <a:ea typeface="Arial" charset="0"/>
                <a:cs typeface="Arial" charset="0"/>
              </a:rPr>
              <a:t>Baptism in obedience to King Jesus</a:t>
            </a:r>
            <a:endParaRPr lang="en-US" sz="3200" dirty="0">
              <a:solidFill>
                <a:schemeClr val="bg1"/>
              </a:solidFill>
              <a:latin typeface="Arial" charset="0"/>
              <a:ea typeface="Arial" charset="0"/>
              <a:cs typeface="Arial" charset="0"/>
            </a:endParaRPr>
          </a:p>
        </p:txBody>
      </p:sp>
      <p:sp>
        <p:nvSpPr>
          <p:cNvPr id="7" name="Content Placeholder 3"/>
          <p:cNvSpPr>
            <a:spLocks noGrp="1"/>
          </p:cNvSpPr>
          <p:nvPr>
            <p:ph sz="half" idx="4294967295"/>
          </p:nvPr>
        </p:nvSpPr>
        <p:spPr>
          <a:xfrm>
            <a:off x="890970" y="3966258"/>
            <a:ext cx="7362060" cy="566738"/>
          </a:xfrm>
          <a:solidFill>
            <a:schemeClr val="accent1">
              <a:lumMod val="60000"/>
              <a:lumOff val="40000"/>
            </a:schemeClr>
          </a:solidFill>
          <a:ln w="12700">
            <a:noFill/>
          </a:ln>
        </p:spPr>
        <p:txBody>
          <a:bodyPr anchor="ctr">
            <a:normAutofit/>
          </a:bodyPr>
          <a:lstStyle/>
          <a:p>
            <a:pPr marL="0" indent="0" algn="ctr">
              <a:buNone/>
            </a:pPr>
            <a:r>
              <a:rPr lang="en-US" sz="3200" dirty="0">
                <a:solidFill>
                  <a:schemeClr val="bg1"/>
                </a:solidFill>
                <a:latin typeface="Arial" charset="0"/>
                <a:ea typeface="Arial" charset="0"/>
                <a:cs typeface="Arial" charset="0"/>
              </a:rPr>
              <a:t>Live by the Spirit </a:t>
            </a:r>
            <a:r>
              <a:rPr lang="mr-IN" sz="3200" dirty="0">
                <a:solidFill>
                  <a:schemeClr val="bg1"/>
                </a:solidFill>
                <a:latin typeface="Arial" charset="0"/>
                <a:ea typeface="Arial" charset="0"/>
                <a:cs typeface="Arial" charset="0"/>
              </a:rPr>
              <a:t>…</a:t>
            </a:r>
            <a:endParaRPr lang="en-US" sz="32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05434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3189</TotalTime>
  <Words>382</Words>
  <Application>Microsoft Macintosh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Newness of Life</vt:lpstr>
      <vt:lpstr>The Life of a Christian (Romans 4-6)</vt:lpstr>
      <vt:lpstr>The Life of a Christian (Romans 4-6)</vt:lpstr>
      <vt:lpstr>The Life of a Christian (Romans 4-6)</vt:lpstr>
      <vt:lpstr>The Life of a Christian (Romans 4-6)</vt:lpstr>
      <vt:lpstr>The Life of a Christian (Romans 4-6)</vt:lpstr>
      <vt:lpstr>Oldness of the Letter vs. Newness of the Spirit Romans 7-8 </vt:lpstr>
      <vt:lpstr>How do we experience this Life, Freedom, and Victory?</vt:lpstr>
      <vt:lpstr>Newness of Life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7:15-24</dc:title>
  <dc:creator>Microsoft Office User</dc:creator>
  <cp:lastModifiedBy>Microsoft Office User</cp:lastModifiedBy>
  <cp:revision>22</cp:revision>
  <dcterms:created xsi:type="dcterms:W3CDTF">2022-09-07T16:27:37Z</dcterms:created>
  <dcterms:modified xsi:type="dcterms:W3CDTF">2023-03-05T04:40:35Z</dcterms:modified>
</cp:coreProperties>
</file>