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73" r:id="rId2"/>
    <p:sldId id="260" r:id="rId3"/>
    <p:sldId id="284" r:id="rId4"/>
    <p:sldId id="285" r:id="rId5"/>
    <p:sldId id="27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00"/>
    <p:restoredTop sz="63615"/>
  </p:normalViewPr>
  <p:slideViewPr>
    <p:cSldViewPr snapToGrid="0" snapToObjects="1">
      <p:cViewPr>
        <p:scale>
          <a:sx n="60" d="100"/>
          <a:sy n="60" d="100"/>
        </p:scale>
        <p:origin x="1608" y="208"/>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47C871C0-E013-EA43-A666-181C7EFCA709}" type="datetimeFigureOut">
              <a:rPr lang="en-US" smtClean="0"/>
              <a:t>11/17/22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E2768A-8355-A744-B827-9C2FB5E11B2E}" type="slidenum">
              <a:rPr lang="en-US" smtClean="0"/>
              <a:t>‹#›</a:t>
            </a:fld>
            <a:endParaRPr lang="en-US"/>
          </a:p>
        </p:txBody>
      </p:sp>
    </p:spTree>
    <p:extLst>
      <p:ext uri="{BB962C8B-B14F-4D97-AF65-F5344CB8AC3E}">
        <p14:creationId xmlns:p14="http://schemas.microsoft.com/office/powerpoint/2010/main" val="1591676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6DEEC88F-7173-8F4B-B3E4-5CCF68AC1085}" type="datetimeFigureOut">
              <a:rPr lang="en-US" smtClean="0"/>
              <a:t>11/18/22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964CA274-239F-FA49-8726-15F71852B5E9}" type="slidenum">
              <a:rPr lang="en-US" smtClean="0"/>
              <a:t>‹#›</a:t>
            </a:fld>
            <a:endParaRPr lang="en-US"/>
          </a:p>
        </p:txBody>
      </p:sp>
    </p:spTree>
    <p:extLst>
      <p:ext uri="{BB962C8B-B14F-4D97-AF65-F5344CB8AC3E}">
        <p14:creationId xmlns:p14="http://schemas.microsoft.com/office/powerpoint/2010/main" val="168246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dirty="0" smtClean="0">
                <a:latin typeface="Arial" charset="0"/>
                <a:ea typeface="Arial" charset="0"/>
                <a:cs typeface="Arial" charset="0"/>
              </a:rPr>
              <a:t>“The World” is characterized by temptation (2:15-16),</a:t>
            </a:r>
            <a:r>
              <a:rPr lang="en-US" sz="1100" b="0" baseline="0" dirty="0" smtClean="0">
                <a:latin typeface="Arial" charset="0"/>
                <a:ea typeface="Arial" charset="0"/>
                <a:cs typeface="Arial" charset="0"/>
              </a:rPr>
              <a:t> hatred of God and His people (3:13), lies (4:1-5), and death (2:17). </a:t>
            </a:r>
            <a:endParaRPr lang="en-US" sz="1100" b="0" dirty="0" smtClean="0">
              <a:latin typeface="Arial" charset="0"/>
              <a:ea typeface="Arial" charset="0"/>
              <a:cs typeface="Arial" charset="0"/>
            </a:endParaRPr>
          </a:p>
          <a:p>
            <a:r>
              <a:rPr lang="en-US" sz="1100" b="0" dirty="0" smtClean="0">
                <a:latin typeface="Arial" charset="0"/>
                <a:ea typeface="Arial" charset="0"/>
                <a:cs typeface="Arial" charset="0"/>
              </a:rPr>
              <a:t>But John says</a:t>
            </a:r>
            <a:r>
              <a:rPr lang="mr-IN" sz="1100" b="0" dirty="0" smtClean="0">
                <a:latin typeface="Arial" charset="0"/>
                <a:ea typeface="Arial" charset="0"/>
                <a:cs typeface="Arial" charset="0"/>
              </a:rPr>
              <a:t>…</a:t>
            </a:r>
            <a:r>
              <a:rPr lang="en-US" sz="1100" b="0" dirty="0" smtClean="0">
                <a:latin typeface="Arial" charset="0"/>
                <a:ea typeface="Arial" charset="0"/>
                <a:cs typeface="Arial" charset="0"/>
              </a:rPr>
              <a:t> We</a:t>
            </a:r>
            <a:r>
              <a:rPr lang="en-US" sz="1100" b="0" baseline="0" dirty="0" smtClean="0">
                <a:latin typeface="Arial" charset="0"/>
                <a:ea typeface="Arial" charset="0"/>
                <a:cs typeface="Arial" charset="0"/>
              </a:rPr>
              <a:t> are world conquerors. How? By trusting in Jesus who said </a:t>
            </a:r>
            <a:r>
              <a:rPr lang="en-US" sz="1100" i="1" dirty="0" smtClean="0">
                <a:latin typeface="Arial" charset="0"/>
                <a:ea typeface="Arial" charset="0"/>
                <a:cs typeface="Arial" charset="0"/>
              </a:rPr>
              <a:t>“These things I have spoken to you, so that in Me you may have peace. In the world you have tribulation, but take courage; I have overcome the world.” </a:t>
            </a:r>
            <a:r>
              <a:rPr lang="en-US" sz="1100" i="0" dirty="0" smtClean="0">
                <a:latin typeface="Arial" charset="0"/>
                <a:ea typeface="Arial" charset="0"/>
                <a:cs typeface="Arial" charset="0"/>
              </a:rPr>
              <a:t>(</a:t>
            </a:r>
            <a:r>
              <a:rPr lang="en-US" sz="1100" b="1" dirty="0" smtClean="0">
                <a:latin typeface="Arial" charset="0"/>
                <a:ea typeface="Arial" charset="0"/>
                <a:cs typeface="Arial" charset="0"/>
              </a:rPr>
              <a:t>John 16:33</a:t>
            </a:r>
            <a:r>
              <a:rPr lang="en-US" sz="1100" b="0" dirty="0" smtClean="0">
                <a:latin typeface="Arial" charset="0"/>
                <a:ea typeface="Arial" charset="0"/>
                <a:cs typeface="Arial" charset="0"/>
              </a:rPr>
              <a:t>)</a:t>
            </a:r>
          </a:p>
          <a:p>
            <a:r>
              <a:rPr lang="en-US" sz="1100" b="0" i="0" dirty="0" smtClean="0">
                <a:latin typeface="Arial" charset="0"/>
                <a:ea typeface="Arial" charset="0"/>
                <a:cs typeface="Arial" charset="0"/>
              </a:rPr>
              <a:t>Why</a:t>
            </a:r>
            <a:r>
              <a:rPr lang="en-US" sz="1100" b="0" i="0" baseline="0" dirty="0" smtClean="0">
                <a:latin typeface="Arial" charset="0"/>
                <a:ea typeface="Arial" charset="0"/>
                <a:cs typeface="Arial" charset="0"/>
              </a:rPr>
              <a:t> trust in Jesus? Same reason you trust anyone. Evidence, or reliable testimony. </a:t>
            </a:r>
            <a:endParaRPr lang="en-US" sz="1100" i="0" dirty="0" smtClean="0">
              <a:latin typeface="Arial" charset="0"/>
              <a:ea typeface="Arial" charset="0"/>
              <a:cs typeface="Arial" charset="0"/>
            </a:endParaRPr>
          </a:p>
          <a:p>
            <a:r>
              <a:rPr lang="en-US" sz="1100" i="0" baseline="0" dirty="0" smtClean="0">
                <a:latin typeface="Arial" charset="0"/>
                <a:ea typeface="Arial" charset="0"/>
                <a:cs typeface="Arial" charset="0"/>
              </a:rPr>
              <a:t>Gospel writers (including John) emphasized their role as witnesses offering legitimate, credible testimony. </a:t>
            </a:r>
            <a:endParaRPr lang="en-US" sz="1100" dirty="0" smtClean="0">
              <a:latin typeface="Arial" charset="0"/>
              <a:ea typeface="Arial" charset="0"/>
              <a:cs typeface="Arial" charset="0"/>
            </a:endParaRPr>
          </a:p>
          <a:p>
            <a:r>
              <a:rPr lang="en-US" sz="1100" b="1" dirty="0" smtClean="0">
                <a:latin typeface="Arial" charset="0"/>
                <a:ea typeface="Arial" charset="0"/>
                <a:cs typeface="Arial" charset="0"/>
              </a:rPr>
              <a:t>John 1:6-8</a:t>
            </a:r>
            <a:r>
              <a:rPr lang="en-US" sz="1100" b="1" baseline="0" dirty="0" smtClean="0">
                <a:latin typeface="Arial" charset="0"/>
                <a:ea typeface="Arial" charset="0"/>
                <a:cs typeface="Arial" charset="0"/>
              </a:rPr>
              <a:t> </a:t>
            </a:r>
            <a:r>
              <a:rPr lang="mr-IN" sz="1100" baseline="0" dirty="0" smtClean="0">
                <a:latin typeface="Arial" charset="0"/>
                <a:ea typeface="Arial" charset="0"/>
                <a:cs typeface="Arial" charset="0"/>
              </a:rPr>
              <a:t>–</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[John] came as a witness, to testify about the Light, so that all might believe through him. </a:t>
            </a:r>
            <a:endParaRPr lang="en-US" sz="1100" baseline="0" dirty="0" smtClean="0">
              <a:latin typeface="Arial" charset="0"/>
              <a:ea typeface="Arial" charset="0"/>
              <a:cs typeface="Arial" charset="0"/>
            </a:endParaRPr>
          </a:p>
          <a:p>
            <a:r>
              <a:rPr lang="en-US" sz="1100" b="1" baseline="0" dirty="0" smtClean="0">
                <a:latin typeface="Arial" charset="0"/>
                <a:ea typeface="Arial" charset="0"/>
                <a:cs typeface="Arial" charset="0"/>
              </a:rPr>
              <a:t>5:31-32 </a:t>
            </a:r>
            <a:r>
              <a:rPr lang="mr-IN" sz="1100" baseline="0" dirty="0" smtClean="0">
                <a:latin typeface="Arial" charset="0"/>
                <a:ea typeface="Arial" charset="0"/>
                <a:cs typeface="Arial" charset="0"/>
              </a:rPr>
              <a:t>–</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If I alone testify about Myself, My testimony is not true. There is another who testifies of Me, and I know that the testimony which He gives about Me is true. </a:t>
            </a:r>
            <a:endParaRPr lang="en-US" sz="1100" baseline="0" dirty="0" smtClean="0">
              <a:latin typeface="Arial" charset="0"/>
              <a:ea typeface="Arial" charset="0"/>
              <a:cs typeface="Arial" charset="0"/>
            </a:endParaRPr>
          </a:p>
          <a:p>
            <a:r>
              <a:rPr lang="en-US" sz="1100" b="1" baseline="0" dirty="0" smtClean="0">
                <a:latin typeface="Arial" charset="0"/>
                <a:ea typeface="Arial" charset="0"/>
                <a:cs typeface="Arial" charset="0"/>
              </a:rPr>
              <a:t>8:17-18 </a:t>
            </a:r>
            <a:r>
              <a:rPr lang="mr-IN" sz="1100" baseline="0" dirty="0" smtClean="0">
                <a:latin typeface="Arial" charset="0"/>
                <a:ea typeface="Arial" charset="0"/>
                <a:cs typeface="Arial" charset="0"/>
              </a:rPr>
              <a:t>–</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Even in your law it is written that the testimony of two men is true. I am He who testifies about Myself, and the Father who sent Me testifies about Me. </a:t>
            </a:r>
            <a:endParaRPr lang="en-US" sz="1100" baseline="0" dirty="0" smtClean="0">
              <a:latin typeface="Arial" charset="0"/>
              <a:ea typeface="Arial" charset="0"/>
              <a:cs typeface="Arial" charset="0"/>
            </a:endParaRPr>
          </a:p>
          <a:p>
            <a:r>
              <a:rPr lang="en-US" sz="1100" b="1" baseline="0" dirty="0" smtClean="0">
                <a:latin typeface="Arial" charset="0"/>
                <a:ea typeface="Arial" charset="0"/>
                <a:cs typeface="Arial" charset="0"/>
              </a:rPr>
              <a:t>21:24 </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This is the disciple who is testifying to these things and wrote these things, and we know that his testimony is true.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i="0" dirty="0" smtClean="0">
                <a:latin typeface="Arial" charset="0"/>
                <a:ea typeface="Arial" charset="0"/>
                <a:cs typeface="Arial" charset="0"/>
              </a:rPr>
              <a:t>But this is not always easy to believe, especially with the forces of temptation, hatred,</a:t>
            </a:r>
            <a:r>
              <a:rPr lang="en-US" sz="1100" i="0" baseline="0" dirty="0" smtClean="0">
                <a:latin typeface="Arial" charset="0"/>
                <a:ea typeface="Arial" charset="0"/>
                <a:cs typeface="Arial" charset="0"/>
              </a:rPr>
              <a:t> falsehood, and death in the world being so strong.</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i="0" baseline="0" dirty="0" smtClean="0">
                <a:latin typeface="Arial" charset="0"/>
                <a:ea typeface="Arial" charset="0"/>
                <a:cs typeface="Arial" charset="0"/>
              </a:rPr>
              <a:t>And so there is still a need for testimony, as an assurance to those who have been promised this victory.</a:t>
            </a:r>
            <a:endParaRPr lang="en-US" sz="1100" i="1" baseline="0" dirty="0" smtClean="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1</a:t>
            </a:fld>
            <a:endParaRPr lang="en-US"/>
          </a:p>
        </p:txBody>
      </p:sp>
    </p:spTree>
    <p:extLst>
      <p:ext uri="{BB962C8B-B14F-4D97-AF65-F5344CB8AC3E}">
        <p14:creationId xmlns:p14="http://schemas.microsoft.com/office/powerpoint/2010/main" val="1265974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dirty="0" smtClean="0">
                <a:latin typeface="Arial" charset="0"/>
                <a:ea typeface="Arial" charset="0"/>
                <a:cs typeface="Arial" charset="0"/>
              </a:rPr>
              <a:t>1 John 5:5-15</a:t>
            </a:r>
            <a:r>
              <a:rPr lang="en-US" sz="1200" b="1" i="0" baseline="0" dirty="0" smtClean="0">
                <a:latin typeface="Arial" charset="0"/>
                <a:ea typeface="Arial" charset="0"/>
                <a:cs typeface="Arial" charset="0"/>
              </a:rPr>
              <a:t> </a:t>
            </a:r>
            <a:r>
              <a:rPr lang="en-US" sz="1200" i="1" baseline="0" dirty="0" smtClean="0">
                <a:latin typeface="Arial" charset="0"/>
                <a:ea typeface="Arial" charset="0"/>
                <a:cs typeface="Arial" charset="0"/>
              </a:rPr>
              <a:t>-</a:t>
            </a:r>
            <a:r>
              <a:rPr lang="en-US" sz="1200" i="1" dirty="0" smtClean="0">
                <a:latin typeface="Arial" charset="0"/>
                <a:ea typeface="Arial" charset="0"/>
                <a:cs typeface="Arial" charset="0"/>
              </a:rPr>
              <a:t> Who is the one who overcomes the world, but he who believes that Jesus is the Son of God? 6 This is the One who came by water and blood, Jesus Christ; not with the water only, but with the water and with the blood. It is the Spirit who testifies, because the Spirit is the truth. 7 For there are three that testify: 8 the Spirit and the water and the blood; and the three are in agreement. 9 If we receive the testimony of men, the testimony of God is greater; for the testimony of God is this, that He has testified concerning His Son. 10 The one who believes in the Son of God has the testimony in himself; the one who does not believe God has made Him a liar, because he has not believed in the testimony that God has given concerning His Son. 11 And the testimony is this, that God has given us eternal life, and this life is in His Son. 12 He who has the Son has the life; he who does not have the Son of God does not have the life.13 These things I have written to you who believe in the name of the Son of God, so that you may know that you have eternal life. 14 This is the confidence which we have before Him, that, if we ask anything according to His will, He hears us. 15 And if we know that He hears us in whatever we ask, we know that we have the requests which we have asked from Him.</a:t>
            </a:r>
            <a:endParaRPr lang="en-US" sz="1200" i="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2</a:t>
            </a:fld>
            <a:endParaRPr lang="en-US"/>
          </a:p>
        </p:txBody>
      </p:sp>
    </p:spTree>
    <p:extLst>
      <p:ext uri="{BB962C8B-B14F-4D97-AF65-F5344CB8AC3E}">
        <p14:creationId xmlns:p14="http://schemas.microsoft.com/office/powerpoint/2010/main" val="2104695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1050" b="0" baseline="0" dirty="0" smtClean="0">
                <a:latin typeface="Arial" charset="0"/>
                <a:ea typeface="Arial" charset="0"/>
                <a:cs typeface="Arial" charset="0"/>
              </a:rPr>
              <a:t>Jesus is Messiah (</a:t>
            </a:r>
            <a:r>
              <a:rPr lang="en-US" sz="1050" b="1" baseline="0" dirty="0" smtClean="0">
                <a:latin typeface="Arial" charset="0"/>
                <a:ea typeface="Arial" charset="0"/>
                <a:cs typeface="Arial" charset="0"/>
              </a:rPr>
              <a:t>2:22 </a:t>
            </a:r>
            <a:r>
              <a:rPr lang="en-US" sz="1050" b="0" baseline="0" dirty="0" smtClean="0">
                <a:latin typeface="Arial" charset="0"/>
                <a:ea typeface="Arial" charset="0"/>
                <a:cs typeface="Arial" charset="0"/>
              </a:rPr>
              <a:t>- </a:t>
            </a:r>
            <a:r>
              <a:rPr lang="en-US" sz="1050" b="0" i="1" baseline="0" dirty="0" smtClean="0">
                <a:latin typeface="Arial" charset="0"/>
                <a:ea typeface="Arial" charset="0"/>
                <a:cs typeface="Arial" charset="0"/>
              </a:rPr>
              <a:t>Who is the liar but the one who denies that Jesus is the Christ?</a:t>
            </a:r>
            <a:r>
              <a:rPr lang="en-US" sz="1050" b="0" baseline="0" dirty="0" smtClean="0">
                <a:latin typeface="Arial" charset="0"/>
                <a:ea typeface="Arial" charset="0"/>
                <a:cs typeface="Arial" charset="0"/>
              </a:rPr>
              <a:t>) &amp; Son of God in the flesh.</a:t>
            </a:r>
            <a:r>
              <a:rPr lang="en-US" sz="1050" b="1" baseline="0" dirty="0" smtClean="0">
                <a:latin typeface="Arial" charset="0"/>
                <a:ea typeface="Arial" charset="0"/>
                <a:cs typeface="Arial" charset="0"/>
              </a:rPr>
              <a:t> </a:t>
            </a:r>
            <a:r>
              <a:rPr lang="en-US" sz="1050" b="0" baseline="0" dirty="0" smtClean="0">
                <a:latin typeface="Arial" charset="0"/>
                <a:ea typeface="Arial" charset="0"/>
                <a:cs typeface="Arial" charset="0"/>
              </a:rPr>
              <a:t>(</a:t>
            </a:r>
            <a:r>
              <a:rPr lang="en-US" sz="1050" b="1" baseline="0" dirty="0" smtClean="0">
                <a:latin typeface="Arial" charset="0"/>
                <a:ea typeface="Arial" charset="0"/>
                <a:cs typeface="Arial" charset="0"/>
              </a:rPr>
              <a:t>4:3 </a:t>
            </a:r>
            <a:r>
              <a:rPr lang="en-US" sz="1050" b="0" baseline="0" dirty="0" smtClean="0">
                <a:latin typeface="Arial" charset="0"/>
                <a:ea typeface="Arial" charset="0"/>
                <a:cs typeface="Arial" charset="0"/>
              </a:rPr>
              <a:t>- </a:t>
            </a:r>
            <a:r>
              <a:rPr lang="en-US" sz="1050" b="0" i="1" baseline="0" dirty="0" smtClean="0">
                <a:latin typeface="Arial" charset="0"/>
                <a:ea typeface="Arial" charset="0"/>
                <a:cs typeface="Arial" charset="0"/>
              </a:rPr>
              <a:t>Every spirit that confesses that Jesus Christ has come in the flesh is from God; and every spirit that does not confess Jesus is not from God</a:t>
            </a:r>
            <a:r>
              <a:rPr lang="en-US" sz="1050" b="0" baseline="0" dirty="0" smtClean="0">
                <a:latin typeface="Arial" charset="0"/>
                <a:ea typeface="Arial" charset="0"/>
                <a:cs typeface="Arial" charset="0"/>
              </a:rPr>
              <a:t>.)</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1050" b="1" baseline="0" dirty="0" smtClean="0">
                <a:latin typeface="Arial" charset="0"/>
                <a:ea typeface="Arial" charset="0"/>
                <a:cs typeface="Arial" charset="0"/>
              </a:rPr>
              <a:t>1:12-14 </a:t>
            </a:r>
            <a:r>
              <a:rPr lang="en-US" sz="1050" baseline="0" dirty="0" smtClean="0">
                <a:latin typeface="Arial" charset="0"/>
                <a:ea typeface="Arial" charset="0"/>
                <a:cs typeface="Arial" charset="0"/>
              </a:rPr>
              <a:t>- </a:t>
            </a:r>
            <a:r>
              <a:rPr lang="en-US" sz="1050" i="1" baseline="0" dirty="0" smtClean="0">
                <a:latin typeface="Arial" charset="0"/>
                <a:ea typeface="Arial" charset="0"/>
                <a:cs typeface="Arial" charset="0"/>
              </a:rPr>
              <a:t>But as many as received Him, to them He gave the right to become children of God, even to those who believe in His name, who were born, not of blood nor of the will of the flesh nor of the will of man, but of God. And the Word became flesh, and dwelt among us, and we saw His glory, glory as of the only begotten from the Father, full of grace and truth.</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1050" b="1" baseline="0" dirty="0" smtClean="0">
                <a:latin typeface="Arial" charset="0"/>
                <a:ea typeface="Arial" charset="0"/>
                <a:cs typeface="Arial" charset="0"/>
              </a:rPr>
              <a:t>1:32-34 </a:t>
            </a:r>
            <a:r>
              <a:rPr lang="en-US" sz="1050" baseline="0" dirty="0" smtClean="0">
                <a:latin typeface="Arial" charset="0"/>
                <a:ea typeface="Arial" charset="0"/>
                <a:cs typeface="Arial" charset="0"/>
              </a:rPr>
              <a:t>- </a:t>
            </a:r>
            <a:r>
              <a:rPr lang="en-US" sz="1050" i="1" baseline="0" dirty="0" smtClean="0">
                <a:latin typeface="Arial" charset="0"/>
                <a:ea typeface="Arial" charset="0"/>
                <a:cs typeface="Arial" charset="0"/>
              </a:rPr>
              <a:t>John testified saying, “I have seen the Spirit descending as a dove out of heaven, and He remained upon Him. I did not recognize Him, but He who sent me to baptize in water said to me, ‘He upon whom you see the Spirit descending and remaining upon Him, this is the One who baptizes in the Holy Spirit.’ I myself have seen, and have testified that this is the Son of God.”</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1050" b="1" baseline="0" dirty="0" smtClean="0">
                <a:latin typeface="Arial" charset="0"/>
                <a:ea typeface="Arial" charset="0"/>
                <a:cs typeface="Arial" charset="0"/>
              </a:rPr>
              <a:t>19:32-35 </a:t>
            </a:r>
            <a:r>
              <a:rPr lang="en-US" sz="1050" baseline="0" dirty="0" smtClean="0">
                <a:latin typeface="Arial" charset="0"/>
                <a:ea typeface="Arial" charset="0"/>
                <a:cs typeface="Arial" charset="0"/>
              </a:rPr>
              <a:t>- </a:t>
            </a:r>
            <a:r>
              <a:rPr lang="en-US" sz="1050" i="1" baseline="0" dirty="0" smtClean="0">
                <a:latin typeface="Arial" charset="0"/>
                <a:ea typeface="Arial" charset="0"/>
                <a:cs typeface="Arial" charset="0"/>
              </a:rPr>
              <a:t>So the soldiers came, and broke the legs of the first man and of the other who was crucified with Him; but coming to Jesus, when they saw that He was already dead, they did not break His legs. But one of the soldiers pierced His side with a spear, and immediately blood and water came out. And he who has seen has testified, and his testimony is true; and he knows that he is telling the truth, so that you also may believe.</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en-US" sz="1050" b="1" baseline="0" dirty="0" smtClean="0">
                <a:latin typeface="Arial" charset="0"/>
                <a:ea typeface="Arial" charset="0"/>
                <a:cs typeface="Arial" charset="0"/>
              </a:rPr>
              <a:t>15:26-27 </a:t>
            </a:r>
            <a:r>
              <a:rPr lang="en-US" sz="1050" baseline="0" dirty="0" smtClean="0">
                <a:latin typeface="Arial" charset="0"/>
                <a:ea typeface="Arial" charset="0"/>
                <a:cs typeface="Arial" charset="0"/>
              </a:rPr>
              <a:t>- </a:t>
            </a:r>
            <a:r>
              <a:rPr lang="en-US" sz="1050" i="1" baseline="0" dirty="0" smtClean="0">
                <a:latin typeface="Arial" charset="0"/>
                <a:ea typeface="Arial" charset="0"/>
                <a:cs typeface="Arial" charset="0"/>
              </a:rPr>
              <a:t>When the Helper comes, whom I will send to you from the Father, that is the Spirit of truth who proceeds from the Father, He will testify about Me, and you will testify also, because you have been with Me from the beginning.</a:t>
            </a:r>
            <a:endParaRPr lang="en-US" sz="1050" i="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3</a:t>
            </a:fld>
            <a:endParaRPr lang="en-US"/>
          </a:p>
        </p:txBody>
      </p:sp>
    </p:spTree>
    <p:extLst>
      <p:ext uri="{BB962C8B-B14F-4D97-AF65-F5344CB8AC3E}">
        <p14:creationId xmlns:p14="http://schemas.microsoft.com/office/powerpoint/2010/main" val="83517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latin typeface="Arial" charset="0"/>
                <a:ea typeface="Arial" charset="0"/>
                <a:cs typeface="Arial" charset="0"/>
              </a:rPr>
              <a:t>John</a:t>
            </a:r>
            <a:r>
              <a:rPr lang="en-US" sz="1100" b="1" baseline="0" dirty="0" smtClean="0">
                <a:latin typeface="Arial" charset="0"/>
                <a:ea typeface="Arial" charset="0"/>
                <a:cs typeface="Arial" charset="0"/>
              </a:rPr>
              <a:t> 20:29-31 </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Jesus said to him, “Because you have seen Me, have you believed? Blessed are they who did not see, and yet believed.” Therefore many other signs Jesus also performed in the presence of the disciples, which are not written in this book; but these have been written so that you may believe that Jesus is the Christ, the Son of God; and that believing you may have life in His name.</a:t>
            </a:r>
            <a:endParaRPr lang="en-US" sz="1100" baseline="0" dirty="0" smtClean="0">
              <a:latin typeface="Arial" charset="0"/>
              <a:ea typeface="Arial" charset="0"/>
              <a:cs typeface="Arial" charset="0"/>
            </a:endParaRPr>
          </a:p>
          <a:p>
            <a:r>
              <a:rPr lang="en-US" sz="1100" b="1" baseline="0" dirty="0" smtClean="0">
                <a:latin typeface="Arial" charset="0"/>
                <a:ea typeface="Arial" charset="0"/>
                <a:cs typeface="Arial" charset="0"/>
              </a:rPr>
              <a:t>John 1:29 </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The next day he saw Jesus coming to him and said, “Behold, the Lamb of God who takes away the sin of the world!</a:t>
            </a:r>
            <a:endParaRPr lang="en-US" sz="1100" baseline="0" dirty="0" smtClean="0">
              <a:latin typeface="Arial" charset="0"/>
              <a:ea typeface="Arial" charset="0"/>
              <a:cs typeface="Arial" charset="0"/>
            </a:endParaRPr>
          </a:p>
          <a:p>
            <a:r>
              <a:rPr lang="en-US" sz="1100" b="1" baseline="0" dirty="0" smtClean="0">
                <a:latin typeface="Arial" charset="0"/>
                <a:ea typeface="Arial" charset="0"/>
                <a:cs typeface="Arial" charset="0"/>
              </a:rPr>
              <a:t>John 3:5 </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Jesus answered, “Truly, truly, I say to you, unless one is born of water and the Spirit he cannot enter into the kingdom of God.</a:t>
            </a:r>
            <a:endParaRPr lang="en-US" sz="1100" baseline="0" dirty="0" smtClean="0">
              <a:latin typeface="Arial" charset="0"/>
              <a:ea typeface="Arial" charset="0"/>
              <a:cs typeface="Arial" charset="0"/>
            </a:endParaRPr>
          </a:p>
          <a:p>
            <a:r>
              <a:rPr lang="en-US" sz="1100" b="1" baseline="0" dirty="0" smtClean="0">
                <a:latin typeface="Arial" charset="0"/>
                <a:ea typeface="Arial" charset="0"/>
                <a:cs typeface="Arial" charset="0"/>
              </a:rPr>
              <a:t>John 7:39 </a:t>
            </a:r>
            <a:r>
              <a:rPr lang="mr-IN" sz="1100" baseline="0" dirty="0" smtClean="0">
                <a:latin typeface="Arial" charset="0"/>
                <a:ea typeface="Arial" charset="0"/>
                <a:cs typeface="Arial" charset="0"/>
              </a:rPr>
              <a:t>–</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But this He spoke of the Spirit, whom those who believed in Him were to receive; for the Spirit was not yet given, because Jesus was not yet glorified.</a:t>
            </a:r>
            <a:endParaRPr lang="en-US" sz="1100" baseline="0" dirty="0" smtClean="0">
              <a:latin typeface="Arial" charset="0"/>
              <a:ea typeface="Arial" charset="0"/>
              <a:cs typeface="Arial" charset="0"/>
            </a:endParaRPr>
          </a:p>
          <a:p>
            <a:r>
              <a:rPr lang="en-US" sz="1100" b="1" baseline="0" dirty="0" smtClean="0">
                <a:latin typeface="Arial" charset="0"/>
                <a:ea typeface="Arial" charset="0"/>
                <a:cs typeface="Arial" charset="0"/>
              </a:rPr>
              <a:t>John 17:3 </a:t>
            </a:r>
            <a:r>
              <a:rPr lang="mr-IN" sz="1100" baseline="0" dirty="0" smtClean="0">
                <a:latin typeface="Arial" charset="0"/>
                <a:ea typeface="Arial" charset="0"/>
                <a:cs typeface="Arial" charset="0"/>
              </a:rPr>
              <a:t>–</a:t>
            </a:r>
            <a:r>
              <a:rPr lang="en-US" sz="1100" baseline="0" dirty="0" smtClean="0">
                <a:latin typeface="Arial" charset="0"/>
                <a:ea typeface="Arial" charset="0"/>
                <a:cs typeface="Arial" charset="0"/>
              </a:rPr>
              <a:t> </a:t>
            </a:r>
            <a:r>
              <a:rPr lang="en-US" sz="1100" i="1" baseline="0" dirty="0" smtClean="0">
                <a:latin typeface="Arial" charset="0"/>
                <a:ea typeface="Arial" charset="0"/>
                <a:cs typeface="Arial" charset="0"/>
              </a:rPr>
              <a:t>This is eternal life, that they may know You, the only true God, and Jesus Christ whom You have sent.</a:t>
            </a:r>
          </a:p>
          <a:p>
            <a:r>
              <a:rPr lang="en-US" sz="1100" b="1" i="0" baseline="0" dirty="0" smtClean="0">
                <a:latin typeface="Arial" charset="0"/>
                <a:ea typeface="Arial" charset="0"/>
                <a:cs typeface="Arial" charset="0"/>
              </a:rPr>
              <a:t>1 John 3:21-22 </a:t>
            </a:r>
            <a:r>
              <a:rPr lang="en-US" sz="1100" i="0" baseline="0" dirty="0" smtClean="0">
                <a:latin typeface="Arial" charset="0"/>
                <a:ea typeface="Arial" charset="0"/>
                <a:cs typeface="Arial" charset="0"/>
              </a:rPr>
              <a:t>- </a:t>
            </a:r>
            <a:r>
              <a:rPr lang="en-US" sz="1100" i="1" baseline="0" dirty="0" smtClean="0">
                <a:latin typeface="Arial" charset="0"/>
                <a:ea typeface="Arial" charset="0"/>
                <a:cs typeface="Arial" charset="0"/>
              </a:rPr>
              <a:t>Beloved, if our heart does not condemn us, we have confidence before God; and whatever we ask we receive from Him, because we keep His commandments and do the things that are pleasing in His sight.</a:t>
            </a:r>
            <a:endParaRPr lang="en-US" sz="1100" i="0" baseline="0" dirty="0" smtClean="0">
              <a:latin typeface="Arial" charset="0"/>
              <a:ea typeface="Arial" charset="0"/>
              <a:cs typeface="Arial" charset="0"/>
            </a:endParaRPr>
          </a:p>
          <a:p>
            <a:r>
              <a:rPr lang="en-US" sz="1100" b="1" i="0" baseline="0" dirty="0" smtClean="0">
                <a:latin typeface="Arial" charset="0"/>
                <a:ea typeface="Arial" charset="0"/>
                <a:cs typeface="Arial" charset="0"/>
              </a:rPr>
              <a:t>John 14:13 </a:t>
            </a:r>
            <a:r>
              <a:rPr lang="en-US" sz="1100" i="0" baseline="0" dirty="0" smtClean="0">
                <a:latin typeface="Arial" charset="0"/>
                <a:ea typeface="Arial" charset="0"/>
                <a:cs typeface="Arial" charset="0"/>
              </a:rPr>
              <a:t>-  </a:t>
            </a:r>
            <a:r>
              <a:rPr lang="en-US" sz="1100" i="1" baseline="0" dirty="0" smtClean="0">
                <a:latin typeface="Arial" charset="0"/>
                <a:ea typeface="Arial" charset="0"/>
                <a:cs typeface="Arial" charset="0"/>
              </a:rPr>
              <a:t>Whatever you ask in My name, that will I do, so that the Father may be glorified in the Son.</a:t>
            </a:r>
            <a:endParaRPr lang="en-US" sz="1100" i="0" baseline="0" dirty="0" smtClean="0">
              <a:latin typeface="Arial" charset="0"/>
              <a:ea typeface="Arial" charset="0"/>
              <a:cs typeface="Arial" charset="0"/>
            </a:endParaRPr>
          </a:p>
          <a:p>
            <a:r>
              <a:rPr lang="en-US" sz="1100" b="1" i="0" baseline="0" dirty="0" smtClean="0">
                <a:latin typeface="Arial" charset="0"/>
                <a:ea typeface="Arial" charset="0"/>
                <a:cs typeface="Arial" charset="0"/>
              </a:rPr>
              <a:t>John 15:7 </a:t>
            </a:r>
            <a:r>
              <a:rPr lang="en-US" sz="1100" i="0" baseline="0" dirty="0" smtClean="0">
                <a:latin typeface="Arial" charset="0"/>
                <a:ea typeface="Arial" charset="0"/>
                <a:cs typeface="Arial" charset="0"/>
              </a:rPr>
              <a:t>- </a:t>
            </a:r>
            <a:r>
              <a:rPr lang="en-US" sz="1100" i="1" baseline="0" dirty="0" smtClean="0">
                <a:latin typeface="Arial" charset="0"/>
                <a:ea typeface="Arial" charset="0"/>
                <a:cs typeface="Arial" charset="0"/>
              </a:rPr>
              <a:t>If you abide in Me, and My words abide in you, ask whatever you wish, and it will be done for you.</a:t>
            </a:r>
            <a:endParaRPr lang="en-US" sz="1100" i="1"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4</a:t>
            </a:fld>
            <a:endParaRPr lang="en-US"/>
          </a:p>
        </p:txBody>
      </p:sp>
    </p:spTree>
    <p:extLst>
      <p:ext uri="{BB962C8B-B14F-4D97-AF65-F5344CB8AC3E}">
        <p14:creationId xmlns:p14="http://schemas.microsoft.com/office/powerpoint/2010/main" val="856016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Arial" charset="0"/>
                <a:cs typeface="Arial" charset="0"/>
              </a:rPr>
              <a:t>The testimony is in </a:t>
            </a:r>
            <a:r>
              <a:rPr lang="mr-IN" dirty="0" smtClean="0">
                <a:latin typeface="Arial" charset="0"/>
                <a:ea typeface="Arial" charset="0"/>
                <a:cs typeface="Arial" charset="0"/>
              </a:rPr>
              <a:t>–</a:t>
            </a:r>
            <a:r>
              <a:rPr lang="en-US" dirty="0" smtClean="0">
                <a:latin typeface="Arial" charset="0"/>
                <a:ea typeface="Arial" charset="0"/>
                <a:cs typeface="Arial" charset="0"/>
              </a:rPr>
              <a:t> it’s from God and it is clear. </a:t>
            </a:r>
          </a:p>
          <a:p>
            <a:r>
              <a:rPr lang="en-US" dirty="0" smtClean="0">
                <a:latin typeface="Arial" charset="0"/>
                <a:ea typeface="Arial" charset="0"/>
                <a:cs typeface="Arial" charset="0"/>
              </a:rPr>
              <a:t>If we believe it, that means we trust in Jesus as our</a:t>
            </a:r>
            <a:r>
              <a:rPr lang="en-US" baseline="0" dirty="0" smtClean="0">
                <a:latin typeface="Arial" charset="0"/>
                <a:ea typeface="Arial" charset="0"/>
                <a:cs typeface="Arial" charset="0"/>
              </a:rPr>
              <a:t> King, as God Himself. </a:t>
            </a:r>
          </a:p>
          <a:p>
            <a:r>
              <a:rPr lang="en-US" baseline="0" dirty="0" smtClean="0">
                <a:latin typeface="Arial" charset="0"/>
                <a:ea typeface="Arial" charset="0"/>
                <a:cs typeface="Arial" charset="0"/>
              </a:rPr>
              <a:t>To trust Him is to pledge allegiance to Him, to join ourselves to Him—first in baptism, then by aligning our will with His. </a:t>
            </a:r>
          </a:p>
          <a:p>
            <a:r>
              <a:rPr lang="en-US" baseline="0" dirty="0" smtClean="0">
                <a:latin typeface="Arial" charset="0"/>
                <a:ea typeface="Arial" charset="0"/>
                <a:cs typeface="Arial" charset="0"/>
              </a:rPr>
              <a:t>In doing so, we are tasting the gift of eternal life now, anticipating enjoying Him forever. </a:t>
            </a:r>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964CA274-239F-FA49-8726-15F71852B5E9}" type="slidenum">
              <a:rPr lang="en-US" smtClean="0"/>
              <a:t>5</a:t>
            </a:fld>
            <a:endParaRPr lang="en-US"/>
          </a:p>
        </p:txBody>
      </p:sp>
    </p:spTree>
    <p:extLst>
      <p:ext uri="{BB962C8B-B14F-4D97-AF65-F5344CB8AC3E}">
        <p14:creationId xmlns:p14="http://schemas.microsoft.com/office/powerpoint/2010/main" val="148813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034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8154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8376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07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F34B0-A8FA-6F4E-BFD8-5BFDFAC1654B}"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103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F34B0-A8FA-6F4E-BFD8-5BFDFAC1654B}" type="datetimeFigureOut">
              <a:rPr lang="en-US" smtClean="0"/>
              <a:t>11/17/22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237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F34B0-A8FA-6F4E-BFD8-5BFDFAC1654B}" type="datetimeFigureOut">
              <a:rPr lang="en-US" smtClean="0"/>
              <a:t>11/17/22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45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F34B0-A8FA-6F4E-BFD8-5BFDFAC1654B}" type="datetimeFigureOut">
              <a:rPr lang="en-US" smtClean="0"/>
              <a:t>11/17/22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6003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F34B0-A8FA-6F4E-BFD8-5BFDFAC1654B}" type="datetimeFigureOut">
              <a:rPr lang="en-US" smtClean="0"/>
              <a:t>11/17/22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9688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11/17/22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7136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11/17/22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30817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34B0-A8FA-6F4E-BFD8-5BFDFAC1654B}" type="datetimeFigureOut">
              <a:rPr lang="en-US" smtClean="0"/>
              <a:t>11/17/22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DB9D-708A-B140-BF15-39D187B45BA2}" type="slidenum">
              <a:rPr lang="en-US" smtClean="0"/>
              <a:t>‹#›</a:t>
            </a:fld>
            <a:endParaRPr lang="en-US"/>
          </a:p>
        </p:txBody>
      </p:sp>
    </p:spTree>
    <p:extLst>
      <p:ext uri="{BB962C8B-B14F-4D97-AF65-F5344CB8AC3E}">
        <p14:creationId xmlns:p14="http://schemas.microsoft.com/office/powerpoint/2010/main" val="169206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TextBox 7"/>
          <p:cNvSpPr txBox="1"/>
          <p:nvPr/>
        </p:nvSpPr>
        <p:spPr>
          <a:xfrm>
            <a:off x="628650" y="812548"/>
            <a:ext cx="7886700" cy="3416320"/>
          </a:xfrm>
          <a:prstGeom prst="rect">
            <a:avLst/>
          </a:prstGeom>
          <a:noFill/>
          <a:ln w="38100">
            <a:noFill/>
          </a:ln>
        </p:spPr>
        <p:txBody>
          <a:bodyPr wrap="square" rtlCol="0" anchor="t">
            <a:spAutoFit/>
          </a:bodyPr>
          <a:lstStyle/>
          <a:p>
            <a:pPr algn="ctr"/>
            <a:r>
              <a:rPr lang="en-US" sz="3600" i="1" dirty="0">
                <a:solidFill>
                  <a:schemeClr val="bg1"/>
                </a:solidFill>
                <a:latin typeface="Bangla Sangam MN" charset="0"/>
                <a:ea typeface="Bangla Sangam MN" charset="0"/>
                <a:cs typeface="Bangla Sangam MN" charset="0"/>
              </a:rPr>
              <a:t>For whatever is born of God overcomes the world; and this is the victory that has overcome the world—our faith</a:t>
            </a:r>
            <a:r>
              <a:rPr lang="en-US" sz="3600" i="1" dirty="0" smtClean="0">
                <a:solidFill>
                  <a:schemeClr val="bg1"/>
                </a:solidFill>
                <a:latin typeface="Bangla Sangam MN" charset="0"/>
                <a:ea typeface="Bangla Sangam MN" charset="0"/>
                <a:cs typeface="Bangla Sangam MN" charset="0"/>
              </a:rPr>
              <a:t>. Who </a:t>
            </a:r>
            <a:r>
              <a:rPr lang="en-US" sz="3600" i="1" dirty="0">
                <a:solidFill>
                  <a:schemeClr val="bg1"/>
                </a:solidFill>
                <a:latin typeface="Bangla Sangam MN" charset="0"/>
                <a:ea typeface="Bangla Sangam MN" charset="0"/>
                <a:cs typeface="Bangla Sangam MN" charset="0"/>
              </a:rPr>
              <a:t>is the one who overcomes the world, but he who believes that Jesus is the Son of God</a:t>
            </a:r>
            <a:r>
              <a:rPr lang="en-US" sz="3600" i="1" dirty="0" smtClean="0">
                <a:solidFill>
                  <a:schemeClr val="bg1"/>
                </a:solidFill>
                <a:latin typeface="Bangla Sangam MN" charset="0"/>
                <a:ea typeface="Bangla Sangam MN" charset="0"/>
                <a:cs typeface="Bangla Sangam MN" charset="0"/>
              </a:rPr>
              <a:t>?  </a:t>
            </a:r>
            <a:r>
              <a:rPr lang="en-US" sz="3600" dirty="0" smtClean="0">
                <a:solidFill>
                  <a:schemeClr val="bg1"/>
                </a:solidFill>
                <a:latin typeface="Bangla Sangam MN" charset="0"/>
                <a:ea typeface="Bangla Sangam MN" charset="0"/>
                <a:cs typeface="Bangla Sangam MN" charset="0"/>
              </a:rPr>
              <a:t>(1 John </a:t>
            </a:r>
            <a:r>
              <a:rPr lang="en-US" sz="3600" dirty="0" smtClean="0">
                <a:solidFill>
                  <a:schemeClr val="bg1"/>
                </a:solidFill>
                <a:latin typeface="Bangla Sangam MN" charset="0"/>
                <a:ea typeface="Bangla Sangam MN" charset="0"/>
                <a:cs typeface="Bangla Sangam MN" charset="0"/>
              </a:rPr>
              <a:t>5:4-5</a:t>
            </a:r>
            <a:r>
              <a:rPr lang="en-US" sz="3600" dirty="0" smtClean="0">
                <a:solidFill>
                  <a:schemeClr val="bg1"/>
                </a:solidFill>
                <a:latin typeface="Bangla Sangam MN" charset="0"/>
                <a:ea typeface="Bangla Sangam MN" charset="0"/>
                <a:cs typeface="Bangla Sangam MN" charset="0"/>
              </a:rPr>
              <a:t>)</a:t>
            </a:r>
            <a:endParaRPr lang="en-US" sz="3600" dirty="0">
              <a:solidFill>
                <a:schemeClr val="bg1"/>
              </a:solidFill>
              <a:latin typeface="Bangla Sangam MN" charset="0"/>
              <a:ea typeface="Bangla Sangam MN" charset="0"/>
              <a:cs typeface="Bangla Sangam MN" charset="0"/>
            </a:endParaRPr>
          </a:p>
        </p:txBody>
      </p:sp>
      <p:sp>
        <p:nvSpPr>
          <p:cNvPr id="10" name="TextBox 9"/>
          <p:cNvSpPr txBox="1"/>
          <p:nvPr/>
        </p:nvSpPr>
        <p:spPr>
          <a:xfrm>
            <a:off x="1388213" y="4547845"/>
            <a:ext cx="6367573" cy="1200329"/>
          </a:xfrm>
          <a:prstGeom prst="rect">
            <a:avLst/>
          </a:prstGeom>
          <a:noFill/>
          <a:ln w="38100">
            <a:solidFill>
              <a:schemeClr val="accent1">
                <a:lumMod val="40000"/>
                <a:lumOff val="60000"/>
              </a:schemeClr>
            </a:solidFill>
          </a:ln>
        </p:spPr>
        <p:txBody>
          <a:bodyPr wrap="square" rtlCol="0" anchor="ctr">
            <a:spAutoFit/>
          </a:bodyPr>
          <a:lstStyle/>
          <a:p>
            <a:pPr algn="ctr"/>
            <a:r>
              <a:rPr lang="en-US" sz="3600" dirty="0" smtClean="0">
                <a:solidFill>
                  <a:srgbClr val="5B9BD5">
                    <a:lumMod val="40000"/>
                    <a:lumOff val="60000"/>
                  </a:srgbClr>
                </a:solidFill>
                <a:latin typeface="Bangla Sangam MN" charset="0"/>
                <a:ea typeface="Bangla Sangam MN" charset="0"/>
                <a:cs typeface="Bangla Sangam MN" charset="0"/>
              </a:rPr>
              <a:t>Why do we trust in Jesus?</a:t>
            </a:r>
            <a:endParaRPr lang="en-US" sz="3600" dirty="0" smtClean="0">
              <a:solidFill>
                <a:srgbClr val="5B9BD5">
                  <a:lumMod val="40000"/>
                  <a:lumOff val="60000"/>
                </a:srgbClr>
              </a:solidFill>
              <a:latin typeface="Bangla Sangam MN" charset="0"/>
              <a:ea typeface="Bangla Sangam MN" charset="0"/>
              <a:cs typeface="Bangla Sangam MN" charset="0"/>
            </a:endParaRPr>
          </a:p>
          <a:p>
            <a:pPr algn="ctr"/>
            <a:r>
              <a:rPr lang="en-US" sz="3600" b="1" dirty="0" smtClean="0">
                <a:solidFill>
                  <a:srgbClr val="5B9BD5">
                    <a:lumMod val="40000"/>
                    <a:lumOff val="60000"/>
                  </a:srgbClr>
                </a:solidFill>
                <a:latin typeface="Bangla Sangam MN" charset="0"/>
                <a:ea typeface="Bangla Sangam MN" charset="0"/>
                <a:cs typeface="Bangla Sangam MN" charset="0"/>
              </a:rPr>
              <a:t>Reliable Testimony</a:t>
            </a:r>
            <a:endParaRPr lang="en-US" sz="3600" b="1" dirty="0">
              <a:solidFill>
                <a:srgbClr val="5B9BD5">
                  <a:lumMod val="40000"/>
                  <a:lumOff val="60000"/>
                </a:srgb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8619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bg1"/>
                </a:solidFill>
                <a:latin typeface="Bangla Sangam MN" charset="0"/>
                <a:ea typeface="Bangla Sangam MN" charset="0"/>
                <a:cs typeface="Bangla Sangam MN" charset="0"/>
              </a:rPr>
              <a:t>Testimony, Faith, &amp; Life</a:t>
            </a:r>
            <a:endParaRPr lang="en-US" sz="54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4400" dirty="0" smtClean="0">
                <a:solidFill>
                  <a:schemeClr val="accent2">
                    <a:lumMod val="40000"/>
                    <a:lumOff val="60000"/>
                  </a:schemeClr>
                </a:solidFill>
                <a:latin typeface="Bangla Sangam MN" charset="0"/>
                <a:ea typeface="Bangla Sangam MN" charset="0"/>
                <a:cs typeface="Bangla Sangam MN" charset="0"/>
              </a:rPr>
              <a:t>1 John 5:6-15</a:t>
            </a:r>
            <a:endParaRPr lang="en-US" sz="4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85903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Three That Testify (1 John 5:6-9)</a:t>
            </a:r>
            <a:endParaRPr lang="en-US" sz="4000" dirty="0">
              <a:solidFill>
                <a:schemeClr val="bg1"/>
              </a:solidFill>
              <a:latin typeface="Bangla Sangam MN" charset="0"/>
              <a:ea typeface="Bangla Sangam MN" charset="0"/>
              <a:cs typeface="Bangla Sangam MN" charset="0"/>
            </a:endParaRPr>
          </a:p>
        </p:txBody>
      </p:sp>
      <p:sp>
        <p:nvSpPr>
          <p:cNvPr id="8" name="TextBox 7"/>
          <p:cNvSpPr txBox="1"/>
          <p:nvPr/>
        </p:nvSpPr>
        <p:spPr>
          <a:xfrm>
            <a:off x="628651" y="959885"/>
            <a:ext cx="7886699" cy="954107"/>
          </a:xfrm>
          <a:prstGeom prst="rect">
            <a:avLst/>
          </a:prstGeom>
          <a:noFill/>
          <a:ln w="38100">
            <a:solidFill>
              <a:schemeClr val="accent1">
                <a:lumMod val="60000"/>
                <a:lumOff val="40000"/>
              </a:schemeClr>
            </a:solidFill>
          </a:ln>
        </p:spPr>
        <p:txBody>
          <a:bodyPr wrap="square" rtlCol="0" anchor="ctr">
            <a:spAutoFit/>
          </a:bodyPr>
          <a:lstStyle/>
          <a:p>
            <a:pPr algn="ctr"/>
            <a:r>
              <a:rPr lang="en-US" sz="2800" b="1" dirty="0" smtClean="0">
                <a:solidFill>
                  <a:schemeClr val="accent1">
                    <a:lumMod val="60000"/>
                    <a:lumOff val="40000"/>
                  </a:schemeClr>
                </a:solidFill>
                <a:latin typeface="Bangla Sangam MN" charset="0"/>
                <a:ea typeface="Bangla Sangam MN" charset="0"/>
                <a:cs typeface="Bangla Sangam MN" charset="0"/>
              </a:rPr>
              <a:t>Water, Blood, and Spirit</a:t>
            </a:r>
            <a:r>
              <a:rPr lang="en-US" sz="2800" b="1" dirty="0" smtClean="0">
                <a:solidFill>
                  <a:schemeClr val="accent1">
                    <a:lumMod val="60000"/>
                    <a:lumOff val="40000"/>
                  </a:schemeClr>
                </a:solidFill>
                <a:latin typeface="Bangla Sangam MN" charset="0"/>
                <a:ea typeface="Bangla Sangam MN" charset="0"/>
                <a:cs typeface="Bangla Sangam MN" charset="0"/>
              </a:rPr>
              <a:t>: </a:t>
            </a:r>
            <a:r>
              <a:rPr lang="en-US" sz="2800" dirty="0" smtClean="0">
                <a:solidFill>
                  <a:schemeClr val="accent1">
                    <a:lumMod val="60000"/>
                    <a:lumOff val="40000"/>
                  </a:schemeClr>
                </a:solidFill>
                <a:latin typeface="Bangla Sangam MN" charset="0"/>
                <a:ea typeface="Bangla Sangam MN" charset="0"/>
                <a:cs typeface="Bangla Sangam MN" charset="0"/>
              </a:rPr>
              <a:t>Corroborating testimony that Jesus is the Christ and the Son of God. </a:t>
            </a:r>
            <a:endParaRPr lang="en-US" sz="2800" dirty="0">
              <a:solidFill>
                <a:schemeClr val="accent1">
                  <a:lumMod val="60000"/>
                  <a:lumOff val="40000"/>
                </a:schemeClr>
              </a:solidFill>
              <a:latin typeface="Bangla Sangam MN" charset="0"/>
              <a:ea typeface="Bangla Sangam MN" charset="0"/>
              <a:cs typeface="Bangla Sangam MN" charset="0"/>
            </a:endParaRPr>
          </a:p>
        </p:txBody>
      </p:sp>
      <p:sp>
        <p:nvSpPr>
          <p:cNvPr id="11" name="TextBox 10"/>
          <p:cNvSpPr txBox="1"/>
          <p:nvPr/>
        </p:nvSpPr>
        <p:spPr>
          <a:xfrm>
            <a:off x="628650" y="2123145"/>
            <a:ext cx="7886700" cy="4262705"/>
          </a:xfrm>
          <a:prstGeom prst="rect">
            <a:avLst/>
          </a:prstGeom>
          <a:noFill/>
          <a:ln w="38100">
            <a:noFill/>
          </a:ln>
        </p:spPr>
        <p:txBody>
          <a:bodyPr wrap="square" rtlCol="0" anchor="t">
            <a:spAutoFit/>
          </a:bodyPr>
          <a:lstStyle/>
          <a:p>
            <a:pPr marL="279400" indent="-279400">
              <a:spcAft>
                <a:spcPts val="600"/>
              </a:spcAft>
              <a:buFont typeface="Arial" charset="0"/>
              <a:buChar char="•"/>
            </a:pPr>
            <a:r>
              <a:rPr lang="en-US" sz="3200" dirty="0" smtClean="0">
                <a:solidFill>
                  <a:schemeClr val="bg1"/>
                </a:solidFill>
                <a:latin typeface="Bangla Sangam MN" charset="0"/>
                <a:ea typeface="Bangla Sangam MN" charset="0"/>
                <a:cs typeface="Bangla Sangam MN" charset="0"/>
              </a:rPr>
              <a:t>Conceived through the Spirit, </a:t>
            </a:r>
            <a:r>
              <a:rPr lang="en-US" sz="3200" dirty="0" smtClean="0">
                <a:solidFill>
                  <a:schemeClr val="bg1"/>
                </a:solidFill>
                <a:latin typeface="Bangla Sangam MN" charset="0"/>
                <a:ea typeface="Bangla Sangam MN" charset="0"/>
                <a:cs typeface="Bangla Sangam MN" charset="0"/>
              </a:rPr>
              <a:t>born of woman </a:t>
            </a:r>
            <a:r>
              <a:rPr lang="en-US" sz="3200" dirty="0" smtClean="0">
                <a:solidFill>
                  <a:schemeClr val="bg1"/>
                </a:solidFill>
                <a:latin typeface="Bangla Sangam MN" charset="0"/>
                <a:ea typeface="Bangla Sangam MN" charset="0"/>
                <a:cs typeface="Bangla Sangam MN" charset="0"/>
              </a:rPr>
              <a:t>in blood </a:t>
            </a:r>
            <a:r>
              <a:rPr lang="en-US" sz="3200" dirty="0" smtClean="0">
                <a:solidFill>
                  <a:schemeClr val="bg1"/>
                </a:solidFill>
                <a:latin typeface="Bangla Sangam MN" charset="0"/>
                <a:ea typeface="Bangla Sangam MN" charset="0"/>
                <a:cs typeface="Bangla Sangam MN" charset="0"/>
              </a:rPr>
              <a:t>(</a:t>
            </a:r>
            <a:r>
              <a:rPr lang="en-US" sz="3200" dirty="0" smtClean="0">
                <a:solidFill>
                  <a:schemeClr val="bg1"/>
                </a:solidFill>
                <a:latin typeface="Bangla Sangam MN" charset="0"/>
                <a:ea typeface="Bangla Sangam MN" charset="0"/>
                <a:cs typeface="Bangla Sangam MN" charset="0"/>
              </a:rPr>
              <a:t>John 1:12-14)</a:t>
            </a:r>
          </a:p>
          <a:p>
            <a:pPr marL="279400" indent="-279400">
              <a:spcAft>
                <a:spcPts val="600"/>
              </a:spcAft>
              <a:buFont typeface="Arial" charset="0"/>
              <a:buChar char="•"/>
            </a:pPr>
            <a:r>
              <a:rPr lang="en-US" sz="3200" dirty="0" smtClean="0">
                <a:solidFill>
                  <a:schemeClr val="bg1"/>
                </a:solidFill>
                <a:latin typeface="Bangla Sangam MN" charset="0"/>
                <a:ea typeface="Bangla Sangam MN" charset="0"/>
                <a:cs typeface="Bangla Sangam MN" charset="0"/>
              </a:rPr>
              <a:t>Baptized in water, proclaimed by God as the Spirit descended </a:t>
            </a:r>
            <a:r>
              <a:rPr lang="en-US" sz="3200" dirty="0" smtClean="0">
                <a:solidFill>
                  <a:schemeClr val="bg1"/>
                </a:solidFill>
                <a:latin typeface="Bangla Sangam MN" charset="0"/>
                <a:ea typeface="Bangla Sangam MN" charset="0"/>
                <a:cs typeface="Bangla Sangam MN" charset="0"/>
              </a:rPr>
              <a:t>(John 1:32-34</a:t>
            </a:r>
            <a:r>
              <a:rPr lang="en-US" sz="3200" dirty="0" smtClean="0">
                <a:solidFill>
                  <a:schemeClr val="bg1"/>
                </a:solidFill>
                <a:latin typeface="Bangla Sangam MN" charset="0"/>
                <a:ea typeface="Bangla Sangam MN" charset="0"/>
                <a:cs typeface="Bangla Sangam MN" charset="0"/>
              </a:rPr>
              <a:t>)</a:t>
            </a:r>
          </a:p>
          <a:p>
            <a:pPr marL="279400" indent="-279400">
              <a:spcAft>
                <a:spcPts val="600"/>
              </a:spcAft>
              <a:buFont typeface="Arial" charset="0"/>
              <a:buChar char="•"/>
            </a:pPr>
            <a:r>
              <a:rPr lang="en-US" sz="3200" dirty="0" smtClean="0">
                <a:solidFill>
                  <a:schemeClr val="bg1"/>
                </a:solidFill>
                <a:latin typeface="Bangla Sangam MN" charset="0"/>
                <a:ea typeface="Bangla Sangam MN" charset="0"/>
                <a:cs typeface="Bangla Sangam MN" charset="0"/>
              </a:rPr>
              <a:t>Died on a cross, water &amp; blood flowing from His </a:t>
            </a:r>
            <a:r>
              <a:rPr lang="en-US" sz="3200" dirty="0" smtClean="0">
                <a:solidFill>
                  <a:schemeClr val="bg1"/>
                </a:solidFill>
                <a:latin typeface="Bangla Sangam MN" charset="0"/>
                <a:ea typeface="Bangla Sangam MN" charset="0"/>
                <a:cs typeface="Bangla Sangam MN" charset="0"/>
              </a:rPr>
              <a:t>side after his death (John 19:32-35)</a:t>
            </a:r>
          </a:p>
          <a:p>
            <a:pPr marL="279400" indent="-279400">
              <a:spcAft>
                <a:spcPts val="600"/>
              </a:spcAft>
              <a:buFont typeface="Arial" charset="0"/>
              <a:buChar char="•"/>
            </a:pPr>
            <a:r>
              <a:rPr lang="en-US" sz="3200" dirty="0" smtClean="0">
                <a:solidFill>
                  <a:schemeClr val="bg1"/>
                </a:solidFill>
                <a:latin typeface="Bangla Sangam MN" charset="0"/>
                <a:ea typeface="Bangla Sangam MN" charset="0"/>
                <a:cs typeface="Bangla Sangam MN" charset="0"/>
              </a:rPr>
              <a:t>Empowered His apostles to work miracles, speak truth by the Spirit (John 15:26-27)</a:t>
            </a:r>
            <a:endParaRPr lang="en-US" sz="3200" dirty="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81471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You Who Believe (1 </a:t>
            </a:r>
            <a:r>
              <a:rPr lang="en-US" sz="4000" dirty="0" smtClean="0">
                <a:solidFill>
                  <a:schemeClr val="bg1"/>
                </a:solidFill>
                <a:latin typeface="Bangla Sangam MN" charset="0"/>
                <a:ea typeface="Bangla Sangam MN" charset="0"/>
                <a:cs typeface="Bangla Sangam MN" charset="0"/>
              </a:rPr>
              <a:t>John </a:t>
            </a:r>
            <a:r>
              <a:rPr lang="en-US" sz="4000" dirty="0" smtClean="0">
                <a:solidFill>
                  <a:schemeClr val="bg1"/>
                </a:solidFill>
                <a:latin typeface="Bangla Sangam MN" charset="0"/>
                <a:ea typeface="Bangla Sangam MN" charset="0"/>
                <a:cs typeface="Bangla Sangam MN" charset="0"/>
              </a:rPr>
              <a:t>5:10-15)</a:t>
            </a:r>
            <a:endParaRPr lang="en-US" sz="4000" dirty="0">
              <a:solidFill>
                <a:schemeClr val="bg1"/>
              </a:solidFill>
              <a:latin typeface="Bangla Sangam MN" charset="0"/>
              <a:ea typeface="Bangla Sangam MN" charset="0"/>
              <a:cs typeface="Bangla Sangam MN" charset="0"/>
            </a:endParaRPr>
          </a:p>
        </p:txBody>
      </p:sp>
      <p:sp>
        <p:nvSpPr>
          <p:cNvPr id="11" name="TextBox 10"/>
          <p:cNvSpPr txBox="1"/>
          <p:nvPr/>
        </p:nvSpPr>
        <p:spPr>
          <a:xfrm>
            <a:off x="628649" y="2804272"/>
            <a:ext cx="7886700" cy="584775"/>
          </a:xfrm>
          <a:prstGeom prst="rect">
            <a:avLst/>
          </a:prstGeom>
          <a:solidFill>
            <a:schemeClr val="accent6">
              <a:lumMod val="60000"/>
              <a:lumOff val="40000"/>
            </a:schemeClr>
          </a:solidFill>
          <a:ln w="38100">
            <a:noFill/>
          </a:ln>
        </p:spPr>
        <p:txBody>
          <a:bodyPr wrap="square" rtlCol="0" anchor="ctr">
            <a:spAutoFit/>
          </a:bodyPr>
          <a:lstStyle/>
          <a:p>
            <a:pPr algn="ctr">
              <a:spcAft>
                <a:spcPts val="600"/>
              </a:spcAft>
            </a:pPr>
            <a:r>
              <a:rPr lang="en-US" sz="3200" dirty="0" smtClean="0">
                <a:latin typeface="Bangla Sangam MN" charset="0"/>
                <a:ea typeface="Bangla Sangam MN" charset="0"/>
                <a:cs typeface="Bangla Sangam MN" charset="0"/>
              </a:rPr>
              <a:t>We believe God’s testimony (John 20:29)</a:t>
            </a:r>
          </a:p>
        </p:txBody>
      </p:sp>
      <p:sp>
        <p:nvSpPr>
          <p:cNvPr id="7" name="TextBox 6"/>
          <p:cNvSpPr txBox="1"/>
          <p:nvPr/>
        </p:nvSpPr>
        <p:spPr>
          <a:xfrm>
            <a:off x="628650" y="1039180"/>
            <a:ext cx="7886699" cy="1463040"/>
          </a:xfrm>
          <a:prstGeom prst="rect">
            <a:avLst/>
          </a:prstGeom>
          <a:noFill/>
          <a:ln w="38100">
            <a:solidFill>
              <a:schemeClr val="bg1"/>
            </a:solidFill>
          </a:ln>
        </p:spPr>
        <p:txBody>
          <a:bodyPr wrap="square" rtlCol="0" anchor="ctr">
            <a:spAutoFit/>
          </a:bodyPr>
          <a:lstStyle/>
          <a:p>
            <a:pPr algn="ctr">
              <a:lnSpc>
                <a:spcPct val="90000"/>
              </a:lnSpc>
            </a:pPr>
            <a:r>
              <a:rPr lang="en-US" sz="2800" i="1" dirty="0">
                <a:solidFill>
                  <a:schemeClr val="bg1"/>
                </a:solidFill>
                <a:latin typeface="Bangla Sangam MN" charset="0"/>
                <a:ea typeface="Bangla Sangam MN" charset="0"/>
                <a:cs typeface="Bangla Sangam MN" charset="0"/>
              </a:rPr>
              <a:t>These things I have written to you who believe in the name of the Son of God, so that you may know that you have eternal life</a:t>
            </a:r>
            <a:r>
              <a:rPr lang="en-US" sz="2800" dirty="0">
                <a:solidFill>
                  <a:schemeClr val="bg1"/>
                </a:solidFill>
                <a:latin typeface="Bangla Sangam MN" charset="0"/>
                <a:ea typeface="Bangla Sangam MN" charset="0"/>
                <a:cs typeface="Bangla Sangam MN" charset="0"/>
              </a:rPr>
              <a:t>. (1 John 5:13)</a:t>
            </a:r>
            <a:endParaRPr lang="en-US" sz="2800" dirty="0">
              <a:solidFill>
                <a:schemeClr val="bg1"/>
              </a:solidFill>
              <a:latin typeface="Bangla Sangam MN" charset="0"/>
              <a:ea typeface="Bangla Sangam MN" charset="0"/>
              <a:cs typeface="Bangla Sangam MN" charset="0"/>
            </a:endParaRPr>
          </a:p>
        </p:txBody>
      </p:sp>
      <p:sp>
        <p:nvSpPr>
          <p:cNvPr id="9" name="TextBox 8"/>
          <p:cNvSpPr txBox="1"/>
          <p:nvPr/>
        </p:nvSpPr>
        <p:spPr>
          <a:xfrm>
            <a:off x="628649" y="3619799"/>
            <a:ext cx="7886700" cy="584775"/>
          </a:xfrm>
          <a:prstGeom prst="rect">
            <a:avLst/>
          </a:prstGeom>
          <a:solidFill>
            <a:schemeClr val="accent6">
              <a:lumMod val="60000"/>
              <a:lumOff val="40000"/>
            </a:schemeClr>
          </a:solidFill>
          <a:ln w="38100">
            <a:noFill/>
          </a:ln>
        </p:spPr>
        <p:txBody>
          <a:bodyPr wrap="square" rtlCol="0" anchor="ctr">
            <a:spAutoFit/>
          </a:bodyPr>
          <a:lstStyle/>
          <a:p>
            <a:pPr algn="ctr">
              <a:spcAft>
                <a:spcPts val="600"/>
              </a:spcAft>
            </a:pPr>
            <a:r>
              <a:rPr lang="en-US" sz="3200" dirty="0" smtClean="0">
                <a:latin typeface="Bangla Sangam MN" charset="0"/>
                <a:ea typeface="Bangla Sangam MN" charset="0"/>
                <a:cs typeface="Bangla Sangam MN" charset="0"/>
              </a:rPr>
              <a:t>His testimony is in us (John 1:29, 3:5; 7:39)</a:t>
            </a:r>
            <a:endParaRPr lang="en-US" sz="3200" dirty="0">
              <a:latin typeface="Bangla Sangam MN" charset="0"/>
              <a:ea typeface="Bangla Sangam MN" charset="0"/>
              <a:cs typeface="Bangla Sangam MN" charset="0"/>
            </a:endParaRPr>
          </a:p>
        </p:txBody>
      </p:sp>
      <p:sp>
        <p:nvSpPr>
          <p:cNvPr id="10" name="TextBox 9"/>
          <p:cNvSpPr txBox="1"/>
          <p:nvPr/>
        </p:nvSpPr>
        <p:spPr>
          <a:xfrm>
            <a:off x="628649" y="4435326"/>
            <a:ext cx="7886700" cy="584775"/>
          </a:xfrm>
          <a:prstGeom prst="rect">
            <a:avLst/>
          </a:prstGeom>
          <a:solidFill>
            <a:schemeClr val="accent6">
              <a:lumMod val="60000"/>
              <a:lumOff val="40000"/>
            </a:schemeClr>
          </a:solidFill>
          <a:ln w="38100">
            <a:noFill/>
          </a:ln>
        </p:spPr>
        <p:txBody>
          <a:bodyPr wrap="square" rtlCol="0" anchor="ctr">
            <a:spAutoFit/>
          </a:bodyPr>
          <a:lstStyle/>
          <a:p>
            <a:pPr algn="ctr">
              <a:spcAft>
                <a:spcPts val="600"/>
              </a:spcAft>
            </a:pPr>
            <a:r>
              <a:rPr lang="en-US" sz="3200" smtClean="0">
                <a:latin typeface="Bangla Sangam MN" charset="0"/>
                <a:ea typeface="Bangla Sangam MN" charset="0"/>
                <a:cs typeface="Bangla Sangam MN" charset="0"/>
              </a:rPr>
              <a:t>We </a:t>
            </a:r>
            <a:r>
              <a:rPr lang="en-US" sz="3200" dirty="0" smtClean="0">
                <a:latin typeface="Bangla Sangam MN" charset="0"/>
                <a:ea typeface="Bangla Sangam MN" charset="0"/>
                <a:cs typeface="Bangla Sangam MN" charset="0"/>
              </a:rPr>
              <a:t>have eternal life in Jesus (</a:t>
            </a:r>
            <a:r>
              <a:rPr lang="en-US" sz="3200" smtClean="0">
                <a:latin typeface="Bangla Sangam MN" charset="0"/>
                <a:ea typeface="Bangla Sangam MN" charset="0"/>
                <a:cs typeface="Bangla Sangam MN" charset="0"/>
              </a:rPr>
              <a:t>John 10:10)</a:t>
            </a:r>
            <a:endParaRPr lang="en-US" sz="3200" dirty="0">
              <a:latin typeface="Bangla Sangam MN" charset="0"/>
              <a:ea typeface="Bangla Sangam MN" charset="0"/>
              <a:cs typeface="Bangla Sangam MN" charset="0"/>
            </a:endParaRPr>
          </a:p>
        </p:txBody>
      </p:sp>
      <p:sp>
        <p:nvSpPr>
          <p:cNvPr id="12" name="TextBox 11"/>
          <p:cNvSpPr txBox="1"/>
          <p:nvPr/>
        </p:nvSpPr>
        <p:spPr>
          <a:xfrm>
            <a:off x="628649" y="5250853"/>
            <a:ext cx="7886700" cy="584775"/>
          </a:xfrm>
          <a:prstGeom prst="rect">
            <a:avLst/>
          </a:prstGeom>
          <a:solidFill>
            <a:schemeClr val="accent6">
              <a:lumMod val="60000"/>
              <a:lumOff val="40000"/>
            </a:schemeClr>
          </a:solidFill>
          <a:ln w="38100">
            <a:noFill/>
          </a:ln>
        </p:spPr>
        <p:txBody>
          <a:bodyPr wrap="square" rtlCol="0" anchor="ctr">
            <a:spAutoFit/>
          </a:bodyPr>
          <a:lstStyle/>
          <a:p>
            <a:pPr algn="ctr">
              <a:spcAft>
                <a:spcPts val="600"/>
              </a:spcAft>
            </a:pPr>
            <a:r>
              <a:rPr lang="en-US" sz="3200" dirty="0" smtClean="0">
                <a:latin typeface="Bangla Sangam MN" charset="0"/>
                <a:ea typeface="Bangla Sangam MN" charset="0"/>
                <a:cs typeface="Bangla Sangam MN" charset="0"/>
              </a:rPr>
              <a:t>We know God, desire His will (John 17:3)</a:t>
            </a:r>
            <a:endParaRPr lang="en-US" sz="3200" dirty="0">
              <a:latin typeface="Bangla Sangam MN" charset="0"/>
              <a:ea typeface="Bangla Sangam MN" charset="0"/>
              <a:cs typeface="Bangla Sangam MN" charset="0"/>
            </a:endParaRPr>
          </a:p>
        </p:txBody>
      </p:sp>
    </p:spTree>
    <p:extLst>
      <p:ext uri="{BB962C8B-B14F-4D97-AF65-F5344CB8AC3E}">
        <p14:creationId xmlns:p14="http://schemas.microsoft.com/office/powerpoint/2010/main" val="124395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bg/>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7" grpId="0" animBg="1"/>
      <p:bldP spid="9" grpId="0" build="p" animBg="1"/>
      <p:bldP spid="10" grpId="0" build="p" animBg="1"/>
      <p:bldP spid="1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bg1"/>
                </a:solidFill>
                <a:latin typeface="Bangla Sangam MN" charset="0"/>
                <a:ea typeface="Bangla Sangam MN" charset="0"/>
                <a:cs typeface="Bangla Sangam MN" charset="0"/>
              </a:rPr>
              <a:t>Testimony, Faith, &amp; Life</a:t>
            </a:r>
            <a:endParaRPr lang="en-US" sz="54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33800"/>
            <a:ext cx="6858000" cy="1447800"/>
          </a:xfrm>
        </p:spPr>
        <p:txBody>
          <a:bodyPr anchor="ctr">
            <a:noAutofit/>
          </a:bodyPr>
          <a:lstStyle/>
          <a:p>
            <a:pPr>
              <a:lnSpc>
                <a:spcPct val="80000"/>
              </a:lnSpc>
            </a:pPr>
            <a:r>
              <a:rPr lang="en-US" sz="4400" i="1" dirty="0" smtClean="0">
                <a:solidFill>
                  <a:schemeClr val="accent2">
                    <a:lumMod val="40000"/>
                    <a:lumOff val="60000"/>
                  </a:schemeClr>
                </a:solidFill>
                <a:latin typeface="Bangla Sangam MN" charset="0"/>
                <a:ea typeface="Bangla Sangam MN" charset="0"/>
                <a:cs typeface="Bangla Sangam MN" charset="0"/>
              </a:rPr>
              <a:t>He who has the Son </a:t>
            </a:r>
          </a:p>
          <a:p>
            <a:pPr>
              <a:lnSpc>
                <a:spcPct val="80000"/>
              </a:lnSpc>
            </a:pPr>
            <a:r>
              <a:rPr lang="en-US" sz="4400" i="1" dirty="0" smtClean="0">
                <a:solidFill>
                  <a:schemeClr val="accent2">
                    <a:lumMod val="40000"/>
                    <a:lumOff val="60000"/>
                  </a:schemeClr>
                </a:solidFill>
                <a:latin typeface="Bangla Sangam MN" charset="0"/>
                <a:ea typeface="Bangla Sangam MN" charset="0"/>
                <a:cs typeface="Bangla Sangam MN" charset="0"/>
              </a:rPr>
              <a:t>has the Life.</a:t>
            </a:r>
            <a:endParaRPr lang="en-US" sz="4400" i="1"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2723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15927</TotalTime>
  <Words>1630</Words>
  <Application>Microsoft Macintosh PowerPoint</Application>
  <PresentationFormat>On-screen Show (4:3)</PresentationFormat>
  <Paragraphs>53</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Bangla Sangam MN</vt:lpstr>
      <vt:lpstr>Calibri</vt:lpstr>
      <vt:lpstr>Calibri Light</vt:lpstr>
      <vt:lpstr>Arial</vt:lpstr>
      <vt:lpstr>Office Theme</vt:lpstr>
      <vt:lpstr>PowerPoint Presentation</vt:lpstr>
      <vt:lpstr>Testimony, Faith, &amp; Life</vt:lpstr>
      <vt:lpstr>Three That Testify (1 John 5:6-9)</vt:lpstr>
      <vt:lpstr>You Who Believe (1 John 5:10-15)</vt:lpstr>
      <vt:lpstr>Testimony, Faith, &amp; Life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64 – A Cry to God</dc:title>
  <dc:creator>Microsoft Office User</dc:creator>
  <cp:lastModifiedBy>Microsoft Office User</cp:lastModifiedBy>
  <cp:revision>114</cp:revision>
  <cp:lastPrinted>2022-11-20T06:06:11Z</cp:lastPrinted>
  <dcterms:created xsi:type="dcterms:W3CDTF">2021-12-19T03:57:21Z</dcterms:created>
  <dcterms:modified xsi:type="dcterms:W3CDTF">2022-11-20T06:09:21Z</dcterms:modified>
</cp:coreProperties>
</file>