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56" r:id="rId3"/>
    <p:sldId id="257" r:id="rId4"/>
    <p:sldId id="258" r:id="rId5"/>
    <p:sldId id="259" r:id="rId6"/>
    <p:sldId id="260" r:id="rId7"/>
    <p:sldId id="261" r:id="rId8"/>
    <p:sldId id="262" r:id="rId9"/>
    <p:sldId id="266" r:id="rId10"/>
    <p:sldId id="269" r:id="rId11"/>
    <p:sldId id="265" r:id="rId12"/>
    <p:sldId id="268" r:id="rId13"/>
    <p:sldId id="27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16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A81DAA-020C-4AC8-9973-489B63496E2F}"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B8DE8-FE0C-48EC-917D-A184185E2BC1}" type="slidenum">
              <a:rPr lang="en-US" smtClean="0"/>
              <a:t>‹#›</a:t>
            </a:fld>
            <a:endParaRPr lang="en-US"/>
          </a:p>
        </p:txBody>
      </p:sp>
    </p:spTree>
    <p:extLst>
      <p:ext uri="{BB962C8B-B14F-4D97-AF65-F5344CB8AC3E}">
        <p14:creationId xmlns:p14="http://schemas.microsoft.com/office/powerpoint/2010/main" val="306374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81DAA-020C-4AC8-9973-489B63496E2F}"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B8DE8-FE0C-48EC-917D-A184185E2BC1}" type="slidenum">
              <a:rPr lang="en-US" smtClean="0"/>
              <a:t>‹#›</a:t>
            </a:fld>
            <a:endParaRPr lang="en-US"/>
          </a:p>
        </p:txBody>
      </p:sp>
    </p:spTree>
    <p:extLst>
      <p:ext uri="{BB962C8B-B14F-4D97-AF65-F5344CB8AC3E}">
        <p14:creationId xmlns:p14="http://schemas.microsoft.com/office/powerpoint/2010/main" val="382582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81DAA-020C-4AC8-9973-489B63496E2F}"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B8DE8-FE0C-48EC-917D-A184185E2BC1}" type="slidenum">
              <a:rPr lang="en-US" smtClean="0"/>
              <a:t>‹#›</a:t>
            </a:fld>
            <a:endParaRPr lang="en-US"/>
          </a:p>
        </p:txBody>
      </p:sp>
    </p:spTree>
    <p:extLst>
      <p:ext uri="{BB962C8B-B14F-4D97-AF65-F5344CB8AC3E}">
        <p14:creationId xmlns:p14="http://schemas.microsoft.com/office/powerpoint/2010/main" val="113880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81DAA-020C-4AC8-9973-489B63496E2F}"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B8DE8-FE0C-48EC-917D-A184185E2BC1}" type="slidenum">
              <a:rPr lang="en-US" smtClean="0"/>
              <a:t>‹#›</a:t>
            </a:fld>
            <a:endParaRPr lang="en-US"/>
          </a:p>
        </p:txBody>
      </p:sp>
    </p:spTree>
    <p:extLst>
      <p:ext uri="{BB962C8B-B14F-4D97-AF65-F5344CB8AC3E}">
        <p14:creationId xmlns:p14="http://schemas.microsoft.com/office/powerpoint/2010/main" val="146921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81DAA-020C-4AC8-9973-489B63496E2F}"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B8DE8-FE0C-48EC-917D-A184185E2BC1}" type="slidenum">
              <a:rPr lang="en-US" smtClean="0"/>
              <a:t>‹#›</a:t>
            </a:fld>
            <a:endParaRPr lang="en-US"/>
          </a:p>
        </p:txBody>
      </p:sp>
    </p:spTree>
    <p:extLst>
      <p:ext uri="{BB962C8B-B14F-4D97-AF65-F5344CB8AC3E}">
        <p14:creationId xmlns:p14="http://schemas.microsoft.com/office/powerpoint/2010/main" val="407942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A81DAA-020C-4AC8-9973-489B63496E2F}"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B8DE8-FE0C-48EC-917D-A184185E2BC1}" type="slidenum">
              <a:rPr lang="en-US" smtClean="0"/>
              <a:t>‹#›</a:t>
            </a:fld>
            <a:endParaRPr lang="en-US"/>
          </a:p>
        </p:txBody>
      </p:sp>
    </p:spTree>
    <p:extLst>
      <p:ext uri="{BB962C8B-B14F-4D97-AF65-F5344CB8AC3E}">
        <p14:creationId xmlns:p14="http://schemas.microsoft.com/office/powerpoint/2010/main" val="151605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A81DAA-020C-4AC8-9973-489B63496E2F}" type="datetimeFigureOut">
              <a:rPr lang="en-US" smtClean="0"/>
              <a:t>9/10/2022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B8DE8-FE0C-48EC-917D-A184185E2BC1}" type="slidenum">
              <a:rPr lang="en-US" smtClean="0"/>
              <a:t>‹#›</a:t>
            </a:fld>
            <a:endParaRPr lang="en-US"/>
          </a:p>
        </p:txBody>
      </p:sp>
    </p:spTree>
    <p:extLst>
      <p:ext uri="{BB962C8B-B14F-4D97-AF65-F5344CB8AC3E}">
        <p14:creationId xmlns:p14="http://schemas.microsoft.com/office/powerpoint/2010/main" val="371363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A81DAA-020C-4AC8-9973-489B63496E2F}" type="datetimeFigureOut">
              <a:rPr lang="en-US" smtClean="0"/>
              <a:t>9/10/2022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B8DE8-FE0C-48EC-917D-A184185E2BC1}" type="slidenum">
              <a:rPr lang="en-US" smtClean="0"/>
              <a:t>‹#›</a:t>
            </a:fld>
            <a:endParaRPr lang="en-US"/>
          </a:p>
        </p:txBody>
      </p:sp>
    </p:spTree>
    <p:extLst>
      <p:ext uri="{BB962C8B-B14F-4D97-AF65-F5344CB8AC3E}">
        <p14:creationId xmlns:p14="http://schemas.microsoft.com/office/powerpoint/2010/main" val="380829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81DAA-020C-4AC8-9973-489B63496E2F}" type="datetimeFigureOut">
              <a:rPr lang="en-US" smtClean="0"/>
              <a:t>9/10/2022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B8DE8-FE0C-48EC-917D-A184185E2BC1}" type="slidenum">
              <a:rPr lang="en-US" smtClean="0"/>
              <a:t>‹#›</a:t>
            </a:fld>
            <a:endParaRPr lang="en-US"/>
          </a:p>
        </p:txBody>
      </p:sp>
    </p:spTree>
    <p:extLst>
      <p:ext uri="{BB962C8B-B14F-4D97-AF65-F5344CB8AC3E}">
        <p14:creationId xmlns:p14="http://schemas.microsoft.com/office/powerpoint/2010/main" val="122070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81DAA-020C-4AC8-9973-489B63496E2F}"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B8DE8-FE0C-48EC-917D-A184185E2BC1}" type="slidenum">
              <a:rPr lang="en-US" smtClean="0"/>
              <a:t>‹#›</a:t>
            </a:fld>
            <a:endParaRPr lang="en-US"/>
          </a:p>
        </p:txBody>
      </p:sp>
    </p:spTree>
    <p:extLst>
      <p:ext uri="{BB962C8B-B14F-4D97-AF65-F5344CB8AC3E}">
        <p14:creationId xmlns:p14="http://schemas.microsoft.com/office/powerpoint/2010/main" val="34341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81DAA-020C-4AC8-9973-489B63496E2F}"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B8DE8-FE0C-48EC-917D-A184185E2BC1}" type="slidenum">
              <a:rPr lang="en-US" smtClean="0"/>
              <a:t>‹#›</a:t>
            </a:fld>
            <a:endParaRPr lang="en-US"/>
          </a:p>
        </p:txBody>
      </p:sp>
    </p:spTree>
    <p:extLst>
      <p:ext uri="{BB962C8B-B14F-4D97-AF65-F5344CB8AC3E}">
        <p14:creationId xmlns:p14="http://schemas.microsoft.com/office/powerpoint/2010/main" val="306594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81DAA-020C-4AC8-9973-489B63496E2F}" type="datetimeFigureOut">
              <a:rPr lang="en-US" smtClean="0"/>
              <a:t>9/10/2022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B8DE8-FE0C-48EC-917D-A184185E2BC1}" type="slidenum">
              <a:rPr lang="en-US" smtClean="0"/>
              <a:t>‹#›</a:t>
            </a:fld>
            <a:endParaRPr lang="en-US"/>
          </a:p>
        </p:txBody>
      </p:sp>
    </p:spTree>
    <p:extLst>
      <p:ext uri="{BB962C8B-B14F-4D97-AF65-F5344CB8AC3E}">
        <p14:creationId xmlns:p14="http://schemas.microsoft.com/office/powerpoint/2010/main" val="6116326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560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ABC77C-958E-4CAF-B829-27B4C53E2479}"/>
              </a:ext>
            </a:extLst>
          </p:cNvPr>
          <p:cNvSpPr txBox="1"/>
          <p:nvPr/>
        </p:nvSpPr>
        <p:spPr>
          <a:xfrm>
            <a:off x="852297" y="757989"/>
            <a:ext cx="7266222" cy="5114778"/>
          </a:xfrm>
          <a:prstGeom prst="rect">
            <a:avLst/>
          </a:prstGeom>
        </p:spPr>
        <p:txBody>
          <a:bodyPr vert="horz" lIns="91440" tIns="45720" rIns="91440" bIns="45720" rtlCol="0" anchor="t">
            <a:normAutofit/>
          </a:bodyPr>
          <a:lstStyle/>
          <a:p>
            <a:pPr marR="0" defTabSz="914400">
              <a:lnSpc>
                <a:spcPct val="90000"/>
              </a:lnSpc>
              <a:spcBef>
                <a:spcPts val="0"/>
              </a:spcBef>
              <a:spcAft>
                <a:spcPts val="1000"/>
              </a:spcAft>
            </a:pPr>
            <a:r>
              <a:rPr lang="en-US" sz="3200" b="1" u="sng" dirty="0">
                <a:effectLst/>
              </a:rPr>
              <a:t>[Rom 12:1-2 NIV]</a:t>
            </a:r>
            <a:r>
              <a:rPr lang="en-US" sz="3200" dirty="0">
                <a:effectLst/>
              </a:rPr>
              <a:t> 1 </a:t>
            </a:r>
            <a:r>
              <a:rPr lang="en-US" sz="3200" b="1" u="sng" dirty="0">
                <a:effectLst/>
              </a:rPr>
              <a:t>Therefore, I urge you</a:t>
            </a:r>
            <a:r>
              <a:rPr lang="en-US" sz="3200" dirty="0">
                <a:effectLst/>
              </a:rPr>
              <a:t>, brothers and sisters, in view of God's mercy, to offer your bodies as a living sacrifice, holy and pleasing to God--this is your true and proper worship. </a:t>
            </a:r>
          </a:p>
          <a:p>
            <a:pPr defTabSz="914400">
              <a:lnSpc>
                <a:spcPct val="90000"/>
              </a:lnSpc>
            </a:pPr>
            <a:endParaRPr lang="en-US" sz="3200" dirty="0">
              <a:effectLst/>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B90423F7-A417-4934-932D-DA77F572532A}"/>
              </a:ext>
            </a:extLst>
          </p:cNvPr>
          <p:cNvCxnSpPr/>
          <p:nvPr/>
        </p:nvCxnSpPr>
        <p:spPr>
          <a:xfrm>
            <a:off x="3564835" y="2080591"/>
            <a:ext cx="34720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E4A606-0229-4D11-9EE0-A8AE054A955A}"/>
              </a:ext>
            </a:extLst>
          </p:cNvPr>
          <p:cNvCxnSpPr>
            <a:cxnSpLocks/>
          </p:cNvCxnSpPr>
          <p:nvPr/>
        </p:nvCxnSpPr>
        <p:spPr>
          <a:xfrm>
            <a:off x="974035" y="2537791"/>
            <a:ext cx="12523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2F1DE86-12A4-4D6D-88AF-24E84FEFB747}"/>
              </a:ext>
            </a:extLst>
          </p:cNvPr>
          <p:cNvCxnSpPr>
            <a:cxnSpLocks/>
          </p:cNvCxnSpPr>
          <p:nvPr/>
        </p:nvCxnSpPr>
        <p:spPr>
          <a:xfrm>
            <a:off x="1828800" y="3001617"/>
            <a:ext cx="39093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839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ABC77C-958E-4CAF-B829-27B4C53E2479}"/>
              </a:ext>
            </a:extLst>
          </p:cNvPr>
          <p:cNvSpPr txBox="1"/>
          <p:nvPr/>
        </p:nvSpPr>
        <p:spPr>
          <a:xfrm>
            <a:off x="852297" y="757989"/>
            <a:ext cx="7266222" cy="5114778"/>
          </a:xfrm>
          <a:prstGeom prst="rect">
            <a:avLst/>
          </a:prstGeom>
        </p:spPr>
        <p:txBody>
          <a:bodyPr vert="horz" lIns="91440" tIns="45720" rIns="91440" bIns="45720" rtlCol="0" anchor="t">
            <a:normAutofit/>
          </a:bodyPr>
          <a:lstStyle/>
          <a:p>
            <a:pPr marR="0" defTabSz="914400">
              <a:lnSpc>
                <a:spcPct val="90000"/>
              </a:lnSpc>
              <a:spcBef>
                <a:spcPts val="0"/>
              </a:spcBef>
              <a:spcAft>
                <a:spcPts val="1000"/>
              </a:spcAft>
            </a:pPr>
            <a:r>
              <a:rPr lang="en-US" sz="3200" b="1" u="sng" dirty="0">
                <a:effectLst/>
              </a:rPr>
              <a:t>[Rom 12:1-2 NIV]</a:t>
            </a:r>
            <a:r>
              <a:rPr lang="en-US" sz="3200" dirty="0">
                <a:effectLst/>
              </a:rPr>
              <a:t> 1 </a:t>
            </a:r>
            <a:r>
              <a:rPr lang="en-US" sz="3200" b="1" u="sng" dirty="0">
                <a:effectLst/>
              </a:rPr>
              <a:t>Therefore, I urge you</a:t>
            </a:r>
            <a:r>
              <a:rPr lang="en-US" sz="3200" dirty="0">
                <a:effectLst/>
              </a:rPr>
              <a:t>, brothers and sisters, in view of God's mercy, to offer </a:t>
            </a:r>
            <a:r>
              <a:rPr lang="en-US" sz="3200" u="sng" dirty="0">
                <a:effectLst/>
              </a:rPr>
              <a:t>your bodies as a living sacrifice,</a:t>
            </a:r>
            <a:r>
              <a:rPr lang="en-US" sz="3200" dirty="0">
                <a:effectLst/>
              </a:rPr>
              <a:t> holy and pleasing to God--this is your true and proper worship. </a:t>
            </a:r>
          </a:p>
          <a:p>
            <a:pPr defTabSz="914400">
              <a:lnSpc>
                <a:spcPct val="90000"/>
              </a:lnSpc>
            </a:pPr>
            <a:endParaRPr lang="en-US" sz="3200" dirty="0">
              <a:effectLst/>
            </a:endParaRPr>
          </a:p>
          <a:p>
            <a:pPr defTabSz="914400">
              <a:lnSpc>
                <a:spcPct val="90000"/>
              </a:lnSpc>
            </a:pPr>
            <a:r>
              <a:rPr lang="en-US" sz="3200" dirty="0">
                <a:effectLst/>
              </a:rPr>
              <a:t>2 Do not conform to the pattern of this world, but be transformed by the renewing of your mind. Then you will be able to test and approve what God's will is--his good, pleasing and perfect will.</a:t>
            </a:r>
            <a:endParaRPr lang="en-US" sz="32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46C2989-91BB-49DD-A2B1-57113E1B794A}"/>
              </a:ext>
            </a:extLst>
          </p:cNvPr>
          <p:cNvCxnSpPr>
            <a:cxnSpLocks/>
          </p:cNvCxnSpPr>
          <p:nvPr/>
        </p:nvCxnSpPr>
        <p:spPr>
          <a:xfrm>
            <a:off x="1828800" y="3001617"/>
            <a:ext cx="39093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063739-024B-4DDB-A573-DC83A1B503C4}"/>
              </a:ext>
            </a:extLst>
          </p:cNvPr>
          <p:cNvCxnSpPr>
            <a:cxnSpLocks/>
          </p:cNvCxnSpPr>
          <p:nvPr/>
        </p:nvCxnSpPr>
        <p:spPr>
          <a:xfrm>
            <a:off x="1828800" y="3984527"/>
            <a:ext cx="53605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DE1D5C-AA5C-4142-B59B-1041A6C03AC2}"/>
              </a:ext>
            </a:extLst>
          </p:cNvPr>
          <p:cNvCxnSpPr>
            <a:cxnSpLocks/>
          </p:cNvCxnSpPr>
          <p:nvPr/>
        </p:nvCxnSpPr>
        <p:spPr>
          <a:xfrm>
            <a:off x="957743" y="4412365"/>
            <a:ext cx="8710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5FCE8A-A6D6-4FBA-8FC9-C4B29C7AD43E}"/>
              </a:ext>
            </a:extLst>
          </p:cNvPr>
          <p:cNvCxnSpPr>
            <a:cxnSpLocks/>
          </p:cNvCxnSpPr>
          <p:nvPr/>
        </p:nvCxnSpPr>
        <p:spPr>
          <a:xfrm>
            <a:off x="3274503" y="4412365"/>
            <a:ext cx="19853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0841AA-77F5-482B-B3F5-6F79DF038725}"/>
              </a:ext>
            </a:extLst>
          </p:cNvPr>
          <p:cNvCxnSpPr>
            <a:cxnSpLocks/>
          </p:cNvCxnSpPr>
          <p:nvPr/>
        </p:nvCxnSpPr>
        <p:spPr>
          <a:xfrm>
            <a:off x="957743" y="4869565"/>
            <a:ext cx="3786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40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C4F2B4-4719-415C-8DB3-10ED1C12B02D}"/>
              </a:ext>
            </a:extLst>
          </p:cNvPr>
          <p:cNvSpPr txBox="1"/>
          <p:nvPr/>
        </p:nvSpPr>
        <p:spPr>
          <a:xfrm>
            <a:off x="450573" y="1524000"/>
            <a:ext cx="8507895" cy="3240439"/>
          </a:xfrm>
          <a:prstGeom prst="rect">
            <a:avLst/>
          </a:prstGeom>
          <a:noFill/>
        </p:spPr>
        <p:txBody>
          <a:bodyPr wrap="square">
            <a:spAutoFit/>
          </a:bodyPr>
          <a:lstStyle/>
          <a:p>
            <a:pPr marL="0" marR="0">
              <a:lnSpc>
                <a:spcPct val="115000"/>
              </a:lnSpc>
              <a:spcBef>
                <a:spcPts val="0"/>
              </a:spcBef>
              <a:spcAft>
                <a:spcPts val="1000"/>
              </a:spcAft>
            </a:pP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[Gen 6:5 NIV]</a:t>
            </a:r>
            <a:r>
              <a:rPr lang="en-US" sz="3600" dirty="0">
                <a:effectLst/>
                <a:latin typeface="Calibri" panose="020F0502020204030204" pitchFamily="34" charset="0"/>
                <a:ea typeface="Calibri" panose="020F0502020204030204" pitchFamily="34" charset="0"/>
                <a:cs typeface="Times New Roman" panose="02020603050405020304" pitchFamily="18" charset="0"/>
              </a:rPr>
              <a:t> 5 The LORD saw how great the wickedness of the human race had become on the earth, and that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every inclination of the </a:t>
            </a:r>
            <a:r>
              <a:rPr lang="en-US" sz="36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thoughts</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a:effectLst/>
                <a:latin typeface="Calibri" panose="020F0502020204030204" pitchFamily="34" charset="0"/>
                <a:ea typeface="Calibri" panose="020F0502020204030204" pitchFamily="34" charset="0"/>
                <a:cs typeface="Times New Roman" panose="02020603050405020304" pitchFamily="18" charset="0"/>
              </a:rPr>
              <a:t>of the human heart was only evil all the time.    </a:t>
            </a:r>
          </a:p>
        </p:txBody>
      </p:sp>
    </p:spTree>
    <p:extLst>
      <p:ext uri="{BB962C8B-B14F-4D97-AF65-F5344CB8AC3E}">
        <p14:creationId xmlns:p14="http://schemas.microsoft.com/office/powerpoint/2010/main" val="41220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C4F2B4-4719-415C-8DB3-10ED1C12B02D}"/>
              </a:ext>
            </a:extLst>
          </p:cNvPr>
          <p:cNvSpPr txBox="1"/>
          <p:nvPr/>
        </p:nvSpPr>
        <p:spPr>
          <a:xfrm>
            <a:off x="450573" y="1524000"/>
            <a:ext cx="8507895" cy="3416320"/>
          </a:xfrm>
          <a:prstGeom prst="rect">
            <a:avLst/>
          </a:prstGeom>
          <a:noFill/>
        </p:spPr>
        <p:txBody>
          <a:bodyPr wrap="square">
            <a:spAutoFit/>
          </a:bodyPr>
          <a:lstStyle/>
          <a:p>
            <a:r>
              <a:rPr lang="en-US" sz="3600" b="1" u="sng" dirty="0"/>
              <a:t>[Eph 6:12-13 NIV]</a:t>
            </a:r>
            <a:r>
              <a:rPr lang="en-US" sz="3600" dirty="0"/>
              <a:t> 12 For our struggle is not against flesh and blood, but against the rulers, against the authorities, against the powers of this dark world and against the </a:t>
            </a:r>
            <a:r>
              <a:rPr lang="en-US" sz="3600" b="1" u="sng" dirty="0"/>
              <a:t>spiritual forces of evil</a:t>
            </a:r>
            <a:r>
              <a:rPr lang="en-US" sz="3600" dirty="0"/>
              <a:t> in the heavenly realms. </a:t>
            </a:r>
          </a:p>
        </p:txBody>
      </p:sp>
    </p:spTree>
    <p:extLst>
      <p:ext uri="{BB962C8B-B14F-4D97-AF65-F5344CB8AC3E}">
        <p14:creationId xmlns:p14="http://schemas.microsoft.com/office/powerpoint/2010/main" val="40264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31E08E-24A7-4C58-8089-10D8A2C8976B}"/>
              </a:ext>
            </a:extLst>
          </p:cNvPr>
          <p:cNvSpPr txBox="1"/>
          <p:nvPr/>
        </p:nvSpPr>
        <p:spPr>
          <a:xfrm>
            <a:off x="318052" y="151002"/>
            <a:ext cx="8507895" cy="6432145"/>
          </a:xfrm>
          <a:prstGeom prst="rect">
            <a:avLst/>
          </a:prstGeom>
          <a:noFill/>
        </p:spPr>
        <p:txBody>
          <a:bodyPr wrap="square">
            <a:spAutoFit/>
          </a:bodyPr>
          <a:lstStyle/>
          <a:p>
            <a:pPr>
              <a:lnSpc>
                <a:spcPct val="115000"/>
              </a:lnSpc>
              <a:spcAft>
                <a:spcPts val="1000"/>
              </a:spcAft>
            </a:pPr>
            <a:r>
              <a:rPr lang="en-US" sz="3000" b="1" u="sng" dirty="0">
                <a:latin typeface="Calibri" panose="020F0502020204030204" pitchFamily="34" charset="0"/>
                <a:ea typeface="Calibri" panose="020F0502020204030204" pitchFamily="34" charset="0"/>
                <a:cs typeface="Times New Roman" panose="02020603050405020304" pitchFamily="18" charset="0"/>
              </a:rPr>
              <a:t>[Gen 3:1-6 NIV] </a:t>
            </a:r>
            <a:r>
              <a:rPr lang="en-US" sz="3000" dirty="0">
                <a:latin typeface="Calibri" panose="020F0502020204030204" pitchFamily="34" charset="0"/>
                <a:ea typeface="Calibri" panose="020F0502020204030204" pitchFamily="34" charset="0"/>
                <a:cs typeface="Times New Roman" panose="02020603050405020304" pitchFamily="18" charset="0"/>
              </a:rPr>
              <a:t>1 Now the serpent was more crafty than any of the wild animals the LORD God had made. He said to the woman, "Did God really say, 'You must not eat from any tree in the garden'?" 2 The woman said to the serpent, "We may eat fruit from the trees in the garden, 3 but God did say, 'You must not eat fruit from the tree that is in the middle of the garden, and you must not touch it, or you will die.' " 4 "You will not certainly die," the serpent said to the woman. 5 "For God knows that when you eat from it your eyes will be opened, and you will be like God, knowing good and evil."</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D9134549-01AB-44DC-885C-45369254D273}"/>
              </a:ext>
            </a:extLst>
          </p:cNvPr>
          <p:cNvCxnSpPr>
            <a:cxnSpLocks/>
          </p:cNvCxnSpPr>
          <p:nvPr/>
        </p:nvCxnSpPr>
        <p:spPr>
          <a:xfrm>
            <a:off x="6509857" y="704431"/>
            <a:ext cx="18120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12C9EE-8075-42C1-B486-20374D09973C}"/>
              </a:ext>
            </a:extLst>
          </p:cNvPr>
          <p:cNvCxnSpPr>
            <a:cxnSpLocks/>
          </p:cNvCxnSpPr>
          <p:nvPr/>
        </p:nvCxnSpPr>
        <p:spPr>
          <a:xfrm>
            <a:off x="5194184" y="1754453"/>
            <a:ext cx="27250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5EC93E8-812A-4B56-A894-C1F73E01BAAC}"/>
              </a:ext>
            </a:extLst>
          </p:cNvPr>
          <p:cNvCxnSpPr>
            <a:cxnSpLocks/>
          </p:cNvCxnSpPr>
          <p:nvPr/>
        </p:nvCxnSpPr>
        <p:spPr>
          <a:xfrm>
            <a:off x="1846977" y="4901723"/>
            <a:ext cx="3714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9BC717-2077-43CE-95E5-F927D7F2E99B}"/>
              </a:ext>
            </a:extLst>
          </p:cNvPr>
          <p:cNvCxnSpPr>
            <a:cxnSpLocks/>
          </p:cNvCxnSpPr>
          <p:nvPr/>
        </p:nvCxnSpPr>
        <p:spPr>
          <a:xfrm>
            <a:off x="5596856" y="5916791"/>
            <a:ext cx="28928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85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31E08E-24A7-4C58-8089-10D8A2C8976B}"/>
              </a:ext>
            </a:extLst>
          </p:cNvPr>
          <p:cNvSpPr txBox="1"/>
          <p:nvPr/>
        </p:nvSpPr>
        <p:spPr>
          <a:xfrm>
            <a:off x="444617" y="1347614"/>
            <a:ext cx="8507895" cy="3877536"/>
          </a:xfrm>
          <a:prstGeom prst="rect">
            <a:avLst/>
          </a:prstGeom>
          <a:noFill/>
        </p:spPr>
        <p:txBody>
          <a:bodyPr wrap="square">
            <a:spAutoFit/>
          </a:bodyPr>
          <a:lstStyle/>
          <a:p>
            <a:pPr>
              <a:lnSpc>
                <a:spcPct val="115000"/>
              </a:lnSpc>
              <a:spcAft>
                <a:spcPts val="1000"/>
              </a:spcAft>
            </a:pPr>
            <a:r>
              <a:rPr lang="en-US" sz="3600" u="sng" dirty="0">
                <a:latin typeface="Calibri" panose="020F0502020204030204" pitchFamily="34" charset="0"/>
                <a:ea typeface="Calibri" panose="020F0502020204030204" pitchFamily="34" charset="0"/>
                <a:cs typeface="Times New Roman" panose="02020603050405020304" pitchFamily="18" charset="0"/>
              </a:rPr>
              <a:t>[Gen 3:6 NIV] </a:t>
            </a:r>
            <a:r>
              <a:rPr lang="en-US" sz="3600" dirty="0">
                <a:latin typeface="Calibri" panose="020F0502020204030204" pitchFamily="34" charset="0"/>
                <a:ea typeface="Calibri" panose="020F0502020204030204" pitchFamily="34" charset="0"/>
                <a:cs typeface="Times New Roman" panose="02020603050405020304" pitchFamily="18" charset="0"/>
              </a:rPr>
              <a:t>6 When the woman saw that the fruit of the tree was good for food and pleasing to the eye, and also desirable for gaining wisdom, she took some and ate it. She also gave some to her husband, who was with her, and he ate it.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04DDC65-D197-43ED-86E2-FAB66E1E5ACC}"/>
              </a:ext>
            </a:extLst>
          </p:cNvPr>
          <p:cNvCxnSpPr>
            <a:cxnSpLocks/>
          </p:cNvCxnSpPr>
          <p:nvPr/>
        </p:nvCxnSpPr>
        <p:spPr>
          <a:xfrm>
            <a:off x="578841" y="5083484"/>
            <a:ext cx="22314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43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31E08E-24A7-4C58-8089-10D8A2C8976B}"/>
              </a:ext>
            </a:extLst>
          </p:cNvPr>
          <p:cNvSpPr txBox="1"/>
          <p:nvPr/>
        </p:nvSpPr>
        <p:spPr>
          <a:xfrm>
            <a:off x="318052" y="1367011"/>
            <a:ext cx="8507895" cy="1966244"/>
          </a:xfrm>
          <a:prstGeom prst="rect">
            <a:avLst/>
          </a:prstGeom>
          <a:noFill/>
        </p:spPr>
        <p:txBody>
          <a:bodyPr wrap="square">
            <a:spAutoFit/>
          </a:bodyPr>
          <a:lstStyle/>
          <a:p>
            <a:pPr>
              <a:lnSpc>
                <a:spcPct val="115000"/>
              </a:lnSpc>
              <a:spcAft>
                <a:spcPts val="1000"/>
              </a:spcAft>
            </a:pPr>
            <a:r>
              <a:rPr lang="en-US" sz="3600" u="sng" dirty="0">
                <a:latin typeface="Calibri" panose="020F0502020204030204" pitchFamily="34" charset="0"/>
                <a:ea typeface="Calibri" panose="020F0502020204030204" pitchFamily="34" charset="0"/>
                <a:cs typeface="Times New Roman" panose="02020603050405020304" pitchFamily="18" charset="0"/>
              </a:rPr>
              <a:t>[Mat 4:3-10 NIV] </a:t>
            </a:r>
            <a:r>
              <a:rPr lang="en-US" sz="3600" dirty="0">
                <a:latin typeface="Calibri" panose="020F0502020204030204" pitchFamily="34" charset="0"/>
                <a:ea typeface="Calibri" panose="020F0502020204030204" pitchFamily="34" charset="0"/>
                <a:cs typeface="Times New Roman" panose="02020603050405020304" pitchFamily="18" charset="0"/>
              </a:rPr>
              <a:t>3 The tempter came to him and said, "If you are the Son of God, tell these stones to become bread.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04DDC65-D197-43ED-86E2-FAB66E1E5ACC}"/>
              </a:ext>
            </a:extLst>
          </p:cNvPr>
          <p:cNvCxnSpPr>
            <a:cxnSpLocks/>
          </p:cNvCxnSpPr>
          <p:nvPr/>
        </p:nvCxnSpPr>
        <p:spPr>
          <a:xfrm>
            <a:off x="2399252" y="2650678"/>
            <a:ext cx="45216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FBEC677-3EA1-4CA0-A5F1-34925FF03E76}"/>
              </a:ext>
            </a:extLst>
          </p:cNvPr>
          <p:cNvCxnSpPr>
            <a:cxnSpLocks/>
          </p:cNvCxnSpPr>
          <p:nvPr/>
        </p:nvCxnSpPr>
        <p:spPr>
          <a:xfrm>
            <a:off x="4149056" y="3876869"/>
            <a:ext cx="2221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B19820-9164-4A8B-B4F7-3C8EFA308F4D}"/>
              </a:ext>
            </a:extLst>
          </p:cNvPr>
          <p:cNvCxnSpPr>
            <a:cxnSpLocks/>
          </p:cNvCxnSpPr>
          <p:nvPr/>
        </p:nvCxnSpPr>
        <p:spPr>
          <a:xfrm>
            <a:off x="6266577" y="4405375"/>
            <a:ext cx="20469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A5090D3-71AD-46AD-B765-120D2D715F07}"/>
              </a:ext>
            </a:extLst>
          </p:cNvPr>
          <p:cNvSpPr txBox="1"/>
          <p:nvPr/>
        </p:nvSpPr>
        <p:spPr>
          <a:xfrm>
            <a:off x="318052" y="3288592"/>
            <a:ext cx="8230330" cy="1754326"/>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“4 Jesus answered, "It is written: 'Man shall not live on bread alone, but on every word that comes from the mouth of God.'" </a:t>
            </a:r>
            <a:endParaRPr lang="en-US" sz="3600" dirty="0"/>
          </a:p>
        </p:txBody>
      </p:sp>
    </p:spTree>
    <p:extLst>
      <p:ext uri="{BB962C8B-B14F-4D97-AF65-F5344CB8AC3E}">
        <p14:creationId xmlns:p14="http://schemas.microsoft.com/office/powerpoint/2010/main" val="35276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04DDC65-D197-43ED-86E2-FAB66E1E5ACC}"/>
              </a:ext>
            </a:extLst>
          </p:cNvPr>
          <p:cNvCxnSpPr>
            <a:cxnSpLocks/>
          </p:cNvCxnSpPr>
          <p:nvPr/>
        </p:nvCxnSpPr>
        <p:spPr>
          <a:xfrm>
            <a:off x="2239861" y="3099316"/>
            <a:ext cx="2852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6F966EF-5272-4548-8CA5-AADFD69BF7CD}"/>
              </a:ext>
            </a:extLst>
          </p:cNvPr>
          <p:cNvSpPr txBox="1"/>
          <p:nvPr/>
        </p:nvSpPr>
        <p:spPr>
          <a:xfrm>
            <a:off x="906011" y="335845"/>
            <a:ext cx="7722066" cy="6186309"/>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5 Then the devil took him to the holy city and had him stand on the highest point of the temple. 6 "If you are the Son of God," he said, "throw yourself down. For it is written: " 'He will command his angels concerning you, and they will lift you up in their hands, so that you will not strike your foot against a stone.'" 7 Jesus answered him, "It is also written: 'Do not put the Lord your God to the test.'"</a:t>
            </a:r>
            <a:endParaRPr lang="en-US" sz="3600" dirty="0"/>
          </a:p>
        </p:txBody>
      </p:sp>
      <p:cxnSp>
        <p:nvCxnSpPr>
          <p:cNvPr id="7" name="Straight Connector 6">
            <a:extLst>
              <a:ext uri="{FF2B5EF4-FFF2-40B4-BE49-F238E27FC236}">
                <a16:creationId xmlns:a16="http://schemas.microsoft.com/office/drawing/2014/main" id="{4934B88C-7E98-474E-B962-226D07E2015A}"/>
              </a:ext>
            </a:extLst>
          </p:cNvPr>
          <p:cNvCxnSpPr>
            <a:cxnSpLocks/>
          </p:cNvCxnSpPr>
          <p:nvPr/>
        </p:nvCxnSpPr>
        <p:spPr>
          <a:xfrm>
            <a:off x="1149292" y="5888829"/>
            <a:ext cx="30452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4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04DDC65-D197-43ED-86E2-FAB66E1E5ACC}"/>
              </a:ext>
            </a:extLst>
          </p:cNvPr>
          <p:cNvCxnSpPr>
            <a:cxnSpLocks/>
          </p:cNvCxnSpPr>
          <p:nvPr/>
        </p:nvCxnSpPr>
        <p:spPr>
          <a:xfrm>
            <a:off x="3309458" y="2885570"/>
            <a:ext cx="39554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6F966EF-5272-4548-8CA5-AADFD69BF7CD}"/>
              </a:ext>
            </a:extLst>
          </p:cNvPr>
          <p:cNvSpPr txBox="1"/>
          <p:nvPr/>
        </p:nvSpPr>
        <p:spPr>
          <a:xfrm>
            <a:off x="1031846" y="644347"/>
            <a:ext cx="7474590" cy="5078313"/>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8 Again, the devil took him to a very high mountain and showed him all the kingdoms of the world and their splendor. 9 "All this I will give you," he said, "if you will bow down and worship me." 10 Jesus said to him, "Away from me, Satan! For it is written: 'Worship the Lord your God, and serve him only.'"</a:t>
            </a:r>
            <a:endParaRPr lang="en-US" sz="3600" dirty="0"/>
          </a:p>
        </p:txBody>
      </p:sp>
    </p:spTree>
    <p:extLst>
      <p:ext uri="{BB962C8B-B14F-4D97-AF65-F5344CB8AC3E}">
        <p14:creationId xmlns:p14="http://schemas.microsoft.com/office/powerpoint/2010/main" val="298957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5B8F98-DBFE-4C8F-B345-7A8363CB3B15}"/>
              </a:ext>
            </a:extLst>
          </p:cNvPr>
          <p:cNvSpPr txBox="1"/>
          <p:nvPr/>
        </p:nvSpPr>
        <p:spPr>
          <a:xfrm>
            <a:off x="742426" y="1808780"/>
            <a:ext cx="7789178" cy="3240439"/>
          </a:xfrm>
          <a:prstGeom prst="rect">
            <a:avLst/>
          </a:prstGeom>
          <a:noFill/>
        </p:spPr>
        <p:txBody>
          <a:bodyPr wrap="square">
            <a:spAutoFit/>
          </a:bodyPr>
          <a:lstStyle/>
          <a:p>
            <a:pPr marL="0" marR="0">
              <a:lnSpc>
                <a:spcPct val="115000"/>
              </a:lnSpc>
              <a:spcBef>
                <a:spcPts val="0"/>
              </a:spcBef>
              <a:spcAft>
                <a:spcPts val="1000"/>
              </a:spcAft>
            </a:pP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[Eph 6:13 NIV]</a:t>
            </a:r>
            <a:r>
              <a:rPr lang="en-US" sz="3600" dirty="0">
                <a:effectLst/>
                <a:latin typeface="Calibri" panose="020F0502020204030204" pitchFamily="34" charset="0"/>
                <a:ea typeface="Calibri" panose="020F0502020204030204" pitchFamily="34" charset="0"/>
                <a:cs typeface="Times New Roman" panose="02020603050405020304" pitchFamily="18" charset="0"/>
              </a:rPr>
              <a:t> 13 Therefore put on the full armor of God, so that when the day of evil comes, you may be able to stand your ground, and after you have done everything, to stand.</a:t>
            </a:r>
          </a:p>
        </p:txBody>
      </p:sp>
    </p:spTree>
    <p:extLst>
      <p:ext uri="{BB962C8B-B14F-4D97-AF65-F5344CB8AC3E}">
        <p14:creationId xmlns:p14="http://schemas.microsoft.com/office/powerpoint/2010/main" val="24441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6B2306-688E-48EC-C6CA-B11DC1AE608A}"/>
              </a:ext>
            </a:extLst>
          </p:cNvPr>
          <p:cNvPicPr>
            <a:picLocks noChangeAspect="1"/>
          </p:cNvPicPr>
          <p:nvPr/>
        </p:nvPicPr>
        <p:blipFill rotWithShape="1">
          <a:blip r:embed="rId2"/>
          <a:srcRect t="5548" r="-3" b="-3"/>
          <a:stretch/>
        </p:blipFill>
        <p:spPr>
          <a:xfrm>
            <a:off x="4064448" y="3265080"/>
            <a:ext cx="4596951" cy="3592925"/>
          </a:xfrm>
          <a:prstGeom prst="rect">
            <a:avLst/>
          </a:prstGeom>
        </p:spPr>
      </p:pic>
      <p:pic>
        <p:nvPicPr>
          <p:cNvPr id="5" name="Picture 4">
            <a:extLst>
              <a:ext uri="{FF2B5EF4-FFF2-40B4-BE49-F238E27FC236}">
                <a16:creationId xmlns:a16="http://schemas.microsoft.com/office/drawing/2014/main" id="{DD1A8B4A-929B-3875-FC69-F62983908409}"/>
              </a:ext>
            </a:extLst>
          </p:cNvPr>
          <p:cNvPicPr>
            <a:picLocks noChangeAspect="1"/>
          </p:cNvPicPr>
          <p:nvPr/>
        </p:nvPicPr>
        <p:blipFill rotWithShape="1">
          <a:blip r:embed="rId3"/>
          <a:srcRect l="24566" r="22774" b="1"/>
          <a:stretch/>
        </p:blipFill>
        <p:spPr>
          <a:xfrm>
            <a:off x="482600" y="-5"/>
            <a:ext cx="4562033"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9" name="Rectangle 11">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5283" y="643467"/>
            <a:ext cx="3496116"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4080063"/>
            <a:ext cx="3461197"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7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5B8F98-DBFE-4C8F-B345-7A8363CB3B15}"/>
              </a:ext>
            </a:extLst>
          </p:cNvPr>
          <p:cNvSpPr txBox="1"/>
          <p:nvPr/>
        </p:nvSpPr>
        <p:spPr>
          <a:xfrm>
            <a:off x="750815" y="1171683"/>
            <a:ext cx="7789178" cy="4514634"/>
          </a:xfrm>
          <a:prstGeom prst="rect">
            <a:avLst/>
          </a:prstGeom>
          <a:noFill/>
        </p:spPr>
        <p:txBody>
          <a:bodyPr wrap="square">
            <a:spAutoFit/>
          </a:bodyPr>
          <a:lstStyle/>
          <a:p>
            <a:pPr marL="0" marR="0">
              <a:lnSpc>
                <a:spcPct val="115000"/>
              </a:lnSpc>
              <a:spcBef>
                <a:spcPts val="0"/>
              </a:spcBef>
              <a:spcAft>
                <a:spcPts val="1000"/>
              </a:spcAft>
            </a:pP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[Col 3:1-3 NIV]</a:t>
            </a:r>
            <a:r>
              <a:rPr lang="en-US" sz="3600" dirty="0">
                <a:effectLst/>
                <a:latin typeface="Calibri" panose="020F0502020204030204" pitchFamily="34" charset="0"/>
                <a:ea typeface="Calibri" panose="020F0502020204030204" pitchFamily="34" charset="0"/>
                <a:cs typeface="Times New Roman" panose="02020603050405020304" pitchFamily="18" charset="0"/>
              </a:rPr>
              <a:t> 1 Since, then, you have been raised with Christ,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set your hearts on things above</a:t>
            </a:r>
            <a:r>
              <a:rPr lang="en-US" sz="3600" dirty="0">
                <a:effectLst/>
                <a:latin typeface="Calibri" panose="020F0502020204030204" pitchFamily="34" charset="0"/>
                <a:ea typeface="Calibri" panose="020F0502020204030204" pitchFamily="34" charset="0"/>
                <a:cs typeface="Times New Roman" panose="02020603050405020304" pitchFamily="18" charset="0"/>
              </a:rPr>
              <a:t>, where Christ is, seated at the right hand of God. 2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Set your minds on things above</a:t>
            </a:r>
            <a:r>
              <a:rPr lang="en-US" sz="3600" dirty="0">
                <a:effectLst/>
                <a:latin typeface="Calibri" panose="020F0502020204030204" pitchFamily="34" charset="0"/>
                <a:ea typeface="Calibri" panose="020F0502020204030204" pitchFamily="34" charset="0"/>
                <a:cs typeface="Times New Roman" panose="02020603050405020304" pitchFamily="18" charset="0"/>
              </a:rPr>
              <a:t>, not on earthly things. 3 For you died, and your life is now hidden with Christ in God.  </a:t>
            </a:r>
          </a:p>
        </p:txBody>
      </p:sp>
    </p:spTree>
    <p:extLst>
      <p:ext uri="{BB962C8B-B14F-4D97-AF65-F5344CB8AC3E}">
        <p14:creationId xmlns:p14="http://schemas.microsoft.com/office/powerpoint/2010/main" val="5571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5B8F98-DBFE-4C8F-B345-7A8363CB3B15}"/>
              </a:ext>
            </a:extLst>
          </p:cNvPr>
          <p:cNvSpPr txBox="1"/>
          <p:nvPr/>
        </p:nvSpPr>
        <p:spPr>
          <a:xfrm>
            <a:off x="826316" y="2329363"/>
            <a:ext cx="7789178" cy="1966244"/>
          </a:xfrm>
          <a:prstGeom prst="rect">
            <a:avLst/>
          </a:prstGeom>
          <a:noFill/>
        </p:spPr>
        <p:txBody>
          <a:bodyPr wrap="square">
            <a:spAutoFit/>
          </a:bodyPr>
          <a:lstStyle/>
          <a:p>
            <a:pPr marL="0" marR="0">
              <a:lnSpc>
                <a:spcPct val="115000"/>
              </a:lnSpc>
              <a:spcBef>
                <a:spcPts val="0"/>
              </a:spcBef>
              <a:spcAft>
                <a:spcPts val="1000"/>
              </a:spcAft>
            </a:pP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[Rom 12:1-2 NIV]</a:t>
            </a:r>
            <a:r>
              <a:rPr lang="en-US" sz="3600" dirty="0">
                <a:effectLst/>
                <a:latin typeface="Calibri" panose="020F0502020204030204" pitchFamily="34" charset="0"/>
                <a:ea typeface="Calibri" panose="020F0502020204030204" pitchFamily="34" charset="0"/>
                <a:cs typeface="Times New Roman" panose="02020603050405020304" pitchFamily="18" charset="0"/>
              </a:rPr>
              <a:t> ….Then you will be able to test and approve what God's will is--his good, pleasing and perfect will.</a:t>
            </a:r>
          </a:p>
        </p:txBody>
      </p:sp>
    </p:spTree>
    <p:extLst>
      <p:ext uri="{BB962C8B-B14F-4D97-AF65-F5344CB8AC3E}">
        <p14:creationId xmlns:p14="http://schemas.microsoft.com/office/powerpoint/2010/main" val="391848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998"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9144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0040" y="-1133192"/>
            <a:ext cx="6858001" cy="9124385"/>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1072" y="0"/>
            <a:ext cx="4572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
            <a:ext cx="9137153"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784" y="4049"/>
            <a:ext cx="7662432"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E02EC4BF-19E9-1360-570B-15FAB6B4706A}"/>
              </a:ext>
            </a:extLst>
          </p:cNvPr>
          <p:cNvSpPr txBox="1"/>
          <p:nvPr/>
        </p:nvSpPr>
        <p:spPr>
          <a:xfrm>
            <a:off x="863137" y="1058639"/>
            <a:ext cx="7415868" cy="308124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400" b="1" u="sng" dirty="0">
                <a:solidFill>
                  <a:srgbClr val="FFFFFF"/>
                </a:solidFill>
                <a:latin typeface="+mj-lt"/>
                <a:ea typeface="+mj-ea"/>
                <a:cs typeface="+mj-cs"/>
              </a:rPr>
              <a:t>T</a:t>
            </a:r>
            <a:r>
              <a:rPr lang="en-US" sz="4400" b="1" u="sng" kern="1200" dirty="0">
                <a:solidFill>
                  <a:srgbClr val="FFFFFF"/>
                </a:solidFill>
                <a:effectLst/>
                <a:latin typeface="+mj-lt"/>
                <a:ea typeface="+mj-ea"/>
                <a:cs typeface="+mj-cs"/>
              </a:rPr>
              <a:t>houghts rule the world.</a:t>
            </a:r>
            <a:endParaRPr lang="en-US" sz="4400" kern="1200" dirty="0">
              <a:solidFill>
                <a:srgbClr val="FFFFFF"/>
              </a:solidFill>
              <a:latin typeface="+mj-lt"/>
              <a:ea typeface="+mj-ea"/>
              <a:cs typeface="+mj-cs"/>
            </a:endParaRPr>
          </a:p>
        </p:txBody>
      </p:sp>
      <p:sp>
        <p:nvSpPr>
          <p:cNvPr id="11" name="TextBox 10">
            <a:extLst>
              <a:ext uri="{FF2B5EF4-FFF2-40B4-BE49-F238E27FC236}">
                <a16:creationId xmlns:a16="http://schemas.microsoft.com/office/drawing/2014/main" id="{BE83D5F4-D599-434C-957D-CFDCF2CACDF9}"/>
              </a:ext>
            </a:extLst>
          </p:cNvPr>
          <p:cNvSpPr txBox="1"/>
          <p:nvPr/>
        </p:nvSpPr>
        <p:spPr>
          <a:xfrm>
            <a:off x="1049454" y="3013501"/>
            <a:ext cx="7415868" cy="830997"/>
          </a:xfrm>
          <a:prstGeom prst="rect">
            <a:avLst/>
          </a:prstGeom>
          <a:noFill/>
        </p:spPr>
        <p:txBody>
          <a:bodyPr wrap="square">
            <a:spAutoFit/>
          </a:bodyPr>
          <a:lstStyle/>
          <a:p>
            <a:r>
              <a:rPr lang="en-US" sz="2400" b="1" i="1" u="sng" dirty="0">
                <a:solidFill>
                  <a:srgbClr val="FFFF00"/>
                </a:solidFill>
              </a:rPr>
              <a:t>[Rom 12:2 NIV] </a:t>
            </a:r>
            <a:r>
              <a:rPr lang="en-US" sz="2400" i="1" dirty="0">
                <a:solidFill>
                  <a:srgbClr val="FFFF00"/>
                </a:solidFill>
              </a:rPr>
              <a:t>2 Do not conform to the pattern of this world, but be transformed by the renewing of your mind….</a:t>
            </a:r>
          </a:p>
        </p:txBody>
      </p:sp>
    </p:spTree>
    <p:extLst>
      <p:ext uri="{BB962C8B-B14F-4D97-AF65-F5344CB8AC3E}">
        <p14:creationId xmlns:p14="http://schemas.microsoft.com/office/powerpoint/2010/main" val="73135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F13670-96B2-1A78-D3BB-483EA07ACA28}"/>
              </a:ext>
            </a:extLst>
          </p:cNvPr>
          <p:cNvPicPr>
            <a:picLocks noChangeAspect="1"/>
          </p:cNvPicPr>
          <p:nvPr/>
        </p:nvPicPr>
        <p:blipFill>
          <a:blip r:embed="rId2"/>
          <a:stretch>
            <a:fillRect/>
          </a:stretch>
        </p:blipFill>
        <p:spPr>
          <a:xfrm>
            <a:off x="482600" y="1486535"/>
            <a:ext cx="8178799" cy="3884929"/>
          </a:xfrm>
          <a:prstGeom prst="rect">
            <a:avLst/>
          </a:prstGeom>
        </p:spPr>
      </p:pic>
    </p:spTree>
    <p:extLst>
      <p:ext uri="{BB962C8B-B14F-4D97-AF65-F5344CB8AC3E}">
        <p14:creationId xmlns:p14="http://schemas.microsoft.com/office/powerpoint/2010/main" val="3473681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48C745-A78D-4201-BFEF-5A9FC58B42A4}"/>
              </a:ext>
            </a:extLst>
          </p:cNvPr>
          <p:cNvSpPr txBox="1"/>
          <p:nvPr/>
        </p:nvSpPr>
        <p:spPr>
          <a:xfrm>
            <a:off x="3607694" y="276838"/>
            <a:ext cx="4916510" cy="6241408"/>
          </a:xfrm>
          <a:prstGeom prst="rect">
            <a:avLst/>
          </a:prstGeom>
        </p:spPr>
        <p:txBody>
          <a:bodyPr vert="horz" lIns="91440" tIns="45720" rIns="91440" bIns="45720" rtlCol="0" anchor="ctr">
            <a:normAutofit fontScale="92500" lnSpcReduction="10000"/>
          </a:bodyPr>
          <a:lstStyle/>
          <a:p>
            <a:pPr marR="0" defTabSz="914400">
              <a:lnSpc>
                <a:spcPct val="90000"/>
              </a:lnSpc>
              <a:spcBef>
                <a:spcPts val="0"/>
              </a:spcBef>
              <a:spcAft>
                <a:spcPts val="1000"/>
              </a:spcAft>
            </a:pPr>
            <a:r>
              <a:rPr lang="en-US" sz="3200" b="1" i="1" dirty="0">
                <a:effectLst/>
              </a:rPr>
              <a:t>He then said, “See the effect of imagination? How powerful is its influence! </a:t>
            </a:r>
          </a:p>
          <a:p>
            <a:pPr marR="0" defTabSz="914400">
              <a:lnSpc>
                <a:spcPct val="90000"/>
              </a:lnSpc>
              <a:spcBef>
                <a:spcPts val="0"/>
              </a:spcBef>
              <a:spcAft>
                <a:spcPts val="1000"/>
              </a:spcAft>
            </a:pPr>
            <a:r>
              <a:rPr lang="en-US" sz="3200" b="1" i="1" dirty="0">
                <a:effectLst/>
              </a:rPr>
              <a:t>Here are people who do not know me–who have never seen me; they have only heard me spoken of; </a:t>
            </a:r>
          </a:p>
          <a:p>
            <a:pPr marR="0" defTabSz="914400">
              <a:lnSpc>
                <a:spcPct val="90000"/>
              </a:lnSpc>
              <a:spcBef>
                <a:spcPts val="0"/>
              </a:spcBef>
              <a:spcAft>
                <a:spcPts val="1000"/>
              </a:spcAft>
            </a:pPr>
            <a:r>
              <a:rPr lang="en-US" sz="3200" b="1" i="1" dirty="0">
                <a:effectLst/>
              </a:rPr>
              <a:t>and what do they not feel! what would they not do to serve me! And the same caprice is to be found in all countries, in all ages, and in both sexes! This is fanaticism! </a:t>
            </a:r>
          </a:p>
          <a:p>
            <a:pPr marR="0" defTabSz="914400">
              <a:lnSpc>
                <a:spcPct val="90000"/>
              </a:lnSpc>
              <a:spcBef>
                <a:spcPts val="0"/>
              </a:spcBef>
              <a:spcAft>
                <a:spcPts val="1000"/>
              </a:spcAft>
            </a:pPr>
            <a:r>
              <a:rPr lang="en-US" sz="3200" b="1" i="1" dirty="0">
                <a:effectLst/>
              </a:rPr>
              <a:t>Yes, </a:t>
            </a:r>
            <a:r>
              <a:rPr lang="en-US" sz="3200" b="1" i="1" u="sng" dirty="0">
                <a:effectLst/>
              </a:rPr>
              <a:t>imagination rules the world!”   </a:t>
            </a:r>
            <a:endParaRPr lang="en-US" sz="3200" b="1" u="sng" dirty="0">
              <a:effectLst/>
            </a:endParaRPr>
          </a:p>
        </p:txBody>
      </p:sp>
    </p:spTree>
    <p:extLst>
      <p:ext uri="{BB962C8B-B14F-4D97-AF65-F5344CB8AC3E}">
        <p14:creationId xmlns:p14="http://schemas.microsoft.com/office/powerpoint/2010/main" val="2724672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13BBDC-299A-16CE-16A9-192DB3116696}"/>
              </a:ext>
            </a:extLst>
          </p:cNvPr>
          <p:cNvPicPr>
            <a:picLocks noChangeAspect="1"/>
          </p:cNvPicPr>
          <p:nvPr/>
        </p:nvPicPr>
        <p:blipFill>
          <a:blip r:embed="rId2"/>
          <a:stretch>
            <a:fillRect/>
          </a:stretch>
        </p:blipFill>
        <p:spPr>
          <a:xfrm>
            <a:off x="634850" y="643467"/>
            <a:ext cx="7874298" cy="5571066"/>
          </a:xfrm>
          <a:prstGeom prst="rect">
            <a:avLst/>
          </a:prstGeom>
        </p:spPr>
      </p:pic>
    </p:spTree>
    <p:extLst>
      <p:ext uri="{BB962C8B-B14F-4D97-AF65-F5344CB8AC3E}">
        <p14:creationId xmlns:p14="http://schemas.microsoft.com/office/powerpoint/2010/main" val="767920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6E86A2-BE97-F64B-F792-2ABBAFADD85E}"/>
              </a:ext>
            </a:extLst>
          </p:cNvPr>
          <p:cNvSpPr txBox="1"/>
          <p:nvPr/>
        </p:nvSpPr>
        <p:spPr>
          <a:xfrm>
            <a:off x="3447582" y="213645"/>
            <a:ext cx="5411191" cy="6332433"/>
          </a:xfrm>
          <a:prstGeom prst="rect">
            <a:avLst/>
          </a:prstGeom>
        </p:spPr>
        <p:txBody>
          <a:bodyPr vert="horz" lIns="91440" tIns="45720" rIns="91440" bIns="45720" rtlCol="0" anchor="ctr">
            <a:normAutofit lnSpcReduction="10000"/>
          </a:bodyPr>
          <a:lstStyle/>
          <a:p>
            <a:pPr marR="0" defTabSz="914400">
              <a:lnSpc>
                <a:spcPct val="90000"/>
              </a:lnSpc>
              <a:spcBef>
                <a:spcPts val="0"/>
              </a:spcBef>
              <a:spcAft>
                <a:spcPts val="1000"/>
              </a:spcAft>
            </a:pPr>
            <a:r>
              <a:rPr lang="en-US" sz="3600" b="1" i="1" dirty="0">
                <a:effectLst/>
              </a:rPr>
              <a:t>"Then you trust more to your Imagination than to your knowledge</a:t>
            </a:r>
            <a:r>
              <a:rPr lang="en-US" sz="3600" b="1" i="1" dirty="0"/>
              <a:t>?</a:t>
            </a:r>
            <a:r>
              <a:rPr lang="en-US" sz="3600" b="1" i="1" dirty="0">
                <a:effectLst/>
              </a:rPr>
              <a:t> </a:t>
            </a:r>
            <a:endParaRPr lang="en-US" sz="3600" dirty="0">
              <a:effectLst/>
            </a:endParaRPr>
          </a:p>
          <a:p>
            <a:pPr marR="0" defTabSz="914400">
              <a:lnSpc>
                <a:spcPct val="90000"/>
              </a:lnSpc>
              <a:spcBef>
                <a:spcPts val="0"/>
              </a:spcBef>
              <a:spcAft>
                <a:spcPts val="1000"/>
              </a:spcAft>
            </a:pPr>
            <a:endParaRPr lang="en-US" sz="3600" b="1" i="1" dirty="0">
              <a:effectLst/>
            </a:endParaRPr>
          </a:p>
          <a:p>
            <a:pPr marR="0" defTabSz="914400">
              <a:lnSpc>
                <a:spcPct val="90000"/>
              </a:lnSpc>
              <a:spcBef>
                <a:spcPts val="0"/>
              </a:spcBef>
              <a:spcAft>
                <a:spcPts val="1000"/>
              </a:spcAft>
            </a:pPr>
            <a:r>
              <a:rPr lang="en-US" sz="3600" b="1" i="1" dirty="0">
                <a:effectLst/>
              </a:rPr>
              <a:t>I am enough of the artist to draw freely upon my imagination.</a:t>
            </a:r>
          </a:p>
          <a:p>
            <a:pPr marR="0" defTabSz="914400">
              <a:lnSpc>
                <a:spcPct val="90000"/>
              </a:lnSpc>
              <a:spcBef>
                <a:spcPts val="0"/>
              </a:spcBef>
              <a:spcAft>
                <a:spcPts val="1000"/>
              </a:spcAft>
            </a:pPr>
            <a:endParaRPr lang="en-US" sz="3600" b="1" i="1" dirty="0">
              <a:effectLst/>
            </a:endParaRPr>
          </a:p>
          <a:p>
            <a:pPr marR="0" defTabSz="914400">
              <a:lnSpc>
                <a:spcPct val="90000"/>
              </a:lnSpc>
              <a:spcBef>
                <a:spcPts val="0"/>
              </a:spcBef>
              <a:spcAft>
                <a:spcPts val="1000"/>
              </a:spcAft>
            </a:pPr>
            <a:r>
              <a:rPr lang="en-US" sz="3600" b="1" i="1" dirty="0">
                <a:effectLst/>
              </a:rPr>
              <a:t>Imagination is more important than knowledge. Knowledge is limited. </a:t>
            </a:r>
            <a:r>
              <a:rPr lang="en-US" sz="3600" b="1" i="1" u="sng" dirty="0">
                <a:effectLst/>
              </a:rPr>
              <a:t>Imagination encircles the world."</a:t>
            </a:r>
            <a:endParaRPr lang="en-US" sz="3600" u="sng" dirty="0">
              <a:effectLst/>
            </a:endParaRPr>
          </a:p>
        </p:txBody>
      </p:sp>
    </p:spTree>
    <p:extLst>
      <p:ext uri="{BB962C8B-B14F-4D97-AF65-F5344CB8AC3E}">
        <p14:creationId xmlns:p14="http://schemas.microsoft.com/office/powerpoint/2010/main" val="725549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ECCA78-F74D-6EC7-2842-EF7FC4DDA624}"/>
              </a:ext>
            </a:extLst>
          </p:cNvPr>
          <p:cNvSpPr txBox="1"/>
          <p:nvPr/>
        </p:nvSpPr>
        <p:spPr>
          <a:xfrm>
            <a:off x="3322040" y="234892"/>
            <a:ext cx="5202164" cy="6182686"/>
          </a:xfrm>
          <a:prstGeom prst="rect">
            <a:avLst/>
          </a:prstGeom>
        </p:spPr>
        <p:txBody>
          <a:bodyPr vert="horz" lIns="91440" tIns="45720" rIns="91440" bIns="45720" rtlCol="0" anchor="ctr">
            <a:normAutofit/>
          </a:bodyPr>
          <a:lstStyle/>
          <a:p>
            <a:pPr marR="0" defTabSz="914400">
              <a:lnSpc>
                <a:spcPct val="90000"/>
              </a:lnSpc>
              <a:spcBef>
                <a:spcPts val="0"/>
              </a:spcBef>
              <a:spcAft>
                <a:spcPts val="1000"/>
              </a:spcAft>
            </a:pPr>
            <a:r>
              <a:rPr lang="en-US" sz="2800" i="1" dirty="0">
                <a:effectLst/>
              </a:rPr>
              <a:t>“</a:t>
            </a:r>
            <a:r>
              <a:rPr lang="en-US" sz="2800" dirty="0">
                <a:effectLst/>
              </a:rPr>
              <a:t>It was the conviction of Plato, of Van </a:t>
            </a:r>
            <a:r>
              <a:rPr lang="en-US" sz="2800" dirty="0" err="1">
                <a:effectLst/>
              </a:rPr>
              <a:t>Helmont</a:t>
            </a:r>
            <a:r>
              <a:rPr lang="en-US" sz="2800" dirty="0">
                <a:effectLst/>
              </a:rPr>
              <a:t>, of Pascal, of Swedenborg, that piety is an essential condition of science, </a:t>
            </a:r>
            <a:r>
              <a:rPr lang="en-US" sz="2800" u="sng" dirty="0">
                <a:effectLst/>
              </a:rPr>
              <a:t>that great thoughts come from the heart.</a:t>
            </a:r>
            <a:r>
              <a:rPr lang="en-US" sz="2800" b="1" u="sng" dirty="0">
                <a:effectLst/>
              </a:rPr>
              <a:t> </a:t>
            </a:r>
          </a:p>
          <a:p>
            <a:pPr marR="0" defTabSz="914400">
              <a:lnSpc>
                <a:spcPct val="90000"/>
              </a:lnSpc>
              <a:spcBef>
                <a:spcPts val="0"/>
              </a:spcBef>
              <a:spcAft>
                <a:spcPts val="1000"/>
              </a:spcAft>
            </a:pPr>
            <a:r>
              <a:rPr lang="en-US" sz="2800" dirty="0">
                <a:effectLst/>
              </a:rPr>
              <a:t>It happens sometimes that poets do not believe their own poetry; they are so much the less poets. But great men are </a:t>
            </a:r>
            <a:r>
              <a:rPr lang="en-US" sz="2800" u="sng" dirty="0">
                <a:effectLst/>
              </a:rPr>
              <a:t>sincere</a:t>
            </a:r>
            <a:r>
              <a:rPr lang="en-US" sz="2800" dirty="0">
                <a:effectLst/>
              </a:rPr>
              <a:t>. </a:t>
            </a:r>
          </a:p>
          <a:p>
            <a:pPr marR="0" defTabSz="914400">
              <a:lnSpc>
                <a:spcPct val="90000"/>
              </a:lnSpc>
              <a:spcBef>
                <a:spcPts val="0"/>
              </a:spcBef>
              <a:spcAft>
                <a:spcPts val="1000"/>
              </a:spcAft>
            </a:pPr>
            <a:r>
              <a:rPr lang="en-US" sz="2800" dirty="0">
                <a:effectLst/>
              </a:rPr>
              <a:t>Great men are they who see that spiritual is stronger than any material force</a:t>
            </a:r>
            <a:r>
              <a:rPr lang="en-US" sz="2800" u="sng" dirty="0">
                <a:effectLst/>
              </a:rPr>
              <a:t>, </a:t>
            </a:r>
            <a:r>
              <a:rPr lang="en-US" sz="3200" b="1" u="sng" dirty="0">
                <a:effectLst/>
              </a:rPr>
              <a:t>that thoughts rule the world.</a:t>
            </a:r>
            <a:endParaRPr lang="en-US" sz="2800" b="1" u="sng" dirty="0">
              <a:effectLst/>
            </a:endParaRPr>
          </a:p>
        </p:txBody>
      </p:sp>
    </p:spTree>
    <p:extLst>
      <p:ext uri="{BB962C8B-B14F-4D97-AF65-F5344CB8AC3E}">
        <p14:creationId xmlns:p14="http://schemas.microsoft.com/office/powerpoint/2010/main" val="1330242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998"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9144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0040" y="-1133192"/>
            <a:ext cx="6858001" cy="9124385"/>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1072" y="0"/>
            <a:ext cx="4572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
            <a:ext cx="9137153"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784" y="4049"/>
            <a:ext cx="7662432"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E02EC4BF-19E9-1360-570B-15FAB6B4706A}"/>
              </a:ext>
            </a:extLst>
          </p:cNvPr>
          <p:cNvSpPr txBox="1"/>
          <p:nvPr/>
        </p:nvSpPr>
        <p:spPr>
          <a:xfrm>
            <a:off x="822121" y="1030406"/>
            <a:ext cx="7415868" cy="308124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400" b="1" u="sng" dirty="0">
                <a:solidFill>
                  <a:srgbClr val="FFFFFF"/>
                </a:solidFill>
                <a:latin typeface="+mj-lt"/>
                <a:ea typeface="+mj-ea"/>
                <a:cs typeface="+mj-cs"/>
              </a:rPr>
              <a:t>T</a:t>
            </a:r>
            <a:r>
              <a:rPr lang="en-US" sz="5400" b="1" u="sng" kern="1200" dirty="0">
                <a:solidFill>
                  <a:srgbClr val="FFFFFF"/>
                </a:solidFill>
                <a:effectLst/>
                <a:latin typeface="+mj-lt"/>
                <a:ea typeface="+mj-ea"/>
                <a:cs typeface="+mj-cs"/>
              </a:rPr>
              <a:t>houghts rule the world.</a:t>
            </a:r>
            <a:endParaRPr lang="en-US" sz="5400" kern="1200" dirty="0">
              <a:solidFill>
                <a:srgbClr val="FFFFFF"/>
              </a:solidFill>
              <a:latin typeface="+mj-lt"/>
              <a:ea typeface="+mj-ea"/>
              <a:cs typeface="+mj-cs"/>
            </a:endParaRPr>
          </a:p>
        </p:txBody>
      </p:sp>
    </p:spTree>
    <p:extLst>
      <p:ext uri="{BB962C8B-B14F-4D97-AF65-F5344CB8AC3E}">
        <p14:creationId xmlns:p14="http://schemas.microsoft.com/office/powerpoint/2010/main" val="3162721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ABC77C-958E-4CAF-B829-27B4C53E2479}"/>
              </a:ext>
            </a:extLst>
          </p:cNvPr>
          <p:cNvSpPr txBox="1"/>
          <p:nvPr/>
        </p:nvSpPr>
        <p:spPr>
          <a:xfrm>
            <a:off x="852297" y="757989"/>
            <a:ext cx="7774868" cy="5114778"/>
          </a:xfrm>
          <a:prstGeom prst="rect">
            <a:avLst/>
          </a:prstGeom>
        </p:spPr>
        <p:txBody>
          <a:bodyPr vert="horz" lIns="91440" tIns="45720" rIns="91440" bIns="45720" rtlCol="0" anchor="t">
            <a:normAutofit/>
          </a:bodyPr>
          <a:lstStyle/>
          <a:p>
            <a:pPr defTabSz="914400">
              <a:lnSpc>
                <a:spcPct val="90000"/>
              </a:lnSpc>
              <a:spcAft>
                <a:spcPts val="1000"/>
              </a:spcAft>
            </a:pP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[Mat 22:36-37 NKJV] </a:t>
            </a:r>
            <a:r>
              <a:rPr lang="en-US" sz="4000" dirty="0">
                <a:effectLst/>
                <a:latin typeface="Calibri" panose="020F0502020204030204" pitchFamily="34" charset="0"/>
                <a:ea typeface="Calibri" panose="020F0502020204030204" pitchFamily="34" charset="0"/>
                <a:cs typeface="Times New Roman" panose="02020603050405020304" pitchFamily="18" charset="0"/>
              </a:rPr>
              <a:t>36 "Teacher, which [is] the great commandment in the law?" 37 Jesus said to him, "'You shall love the LORD your God with all your heart, with all your soul, and with </a:t>
            </a:r>
            <a:r>
              <a:rPr lang="en-US" sz="4000" u="sng" dirty="0">
                <a:effectLst/>
                <a:latin typeface="Calibri" panose="020F0502020204030204" pitchFamily="34" charset="0"/>
                <a:ea typeface="Calibri" panose="020F0502020204030204" pitchFamily="34" charset="0"/>
                <a:cs typeface="Times New Roman" panose="02020603050405020304" pitchFamily="18" charset="0"/>
              </a:rPr>
              <a:t>all your mind</a:t>
            </a:r>
            <a:r>
              <a:rPr lang="en-US" sz="4000" dirty="0">
                <a:effectLst/>
                <a:latin typeface="Calibri" panose="020F0502020204030204" pitchFamily="34" charset="0"/>
                <a:ea typeface="Calibri" panose="020F0502020204030204" pitchFamily="34" charset="0"/>
                <a:cs typeface="Times New Roman" panose="02020603050405020304" pitchFamily="18" charset="0"/>
              </a:rPr>
              <a:t>.'</a:t>
            </a:r>
          </a:p>
          <a:p>
            <a:pPr marR="0" defTabSz="914400">
              <a:lnSpc>
                <a:spcPct val="90000"/>
              </a:lnSpc>
              <a:spcBef>
                <a:spcPts val="0"/>
              </a:spcBef>
              <a:spcAft>
                <a:spcPts val="1000"/>
              </a:spcAft>
            </a:pPr>
            <a:r>
              <a:rPr lang="en-US" sz="6000" dirty="0">
                <a:effectLst/>
              </a:rPr>
              <a:t> </a:t>
            </a:r>
          </a:p>
          <a:p>
            <a:pPr defTabSz="914400">
              <a:lnSpc>
                <a:spcPct val="90000"/>
              </a:lnSpc>
            </a:pPr>
            <a:endParaRPr lang="en-US" sz="6000" dirty="0">
              <a:effectLst/>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162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4168</TotalTime>
  <Words>1092</Words>
  <Application>Microsoft Office PowerPoint</Application>
  <PresentationFormat>On-screen Show (4:3)</PresentationFormat>
  <Paragraphs>32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Morolez</dc:creator>
  <cp:lastModifiedBy>Robert McDonald</cp:lastModifiedBy>
  <cp:revision>8</cp:revision>
  <dcterms:created xsi:type="dcterms:W3CDTF">2022-08-31T22:39:03Z</dcterms:created>
  <dcterms:modified xsi:type="dcterms:W3CDTF">2022-09-11T02:58:29Z</dcterms:modified>
</cp:coreProperties>
</file>