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16"/>
  </p:handoutMasterIdLst>
  <p:sldIdLst>
    <p:sldId id="260" r:id="rId2"/>
    <p:sldId id="266" r:id="rId3"/>
    <p:sldId id="273" r:id="rId4"/>
    <p:sldId id="274" r:id="rId5"/>
    <p:sldId id="281" r:id="rId6"/>
    <p:sldId id="275" r:id="rId7"/>
    <p:sldId id="280" r:id="rId8"/>
    <p:sldId id="276" r:id="rId9"/>
    <p:sldId id="284" r:id="rId10"/>
    <p:sldId id="283" r:id="rId11"/>
    <p:sldId id="279" r:id="rId12"/>
    <p:sldId id="278" r:id="rId13"/>
    <p:sldId id="282"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12"/>
    <p:restoredTop sz="95958"/>
  </p:normalViewPr>
  <p:slideViewPr>
    <p:cSldViewPr snapToGrid="0" snapToObjects="1">
      <p:cViewPr>
        <p:scale>
          <a:sx n="100" d="100"/>
          <a:sy n="100" d="100"/>
        </p:scale>
        <p:origin x="960" y="256"/>
      </p:cViewPr>
      <p:guideLst/>
    </p:cSldViewPr>
  </p:slid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47C871C0-E013-EA43-A666-181C7EFCA709}" type="datetimeFigureOut">
              <a:rPr lang="en-US" smtClean="0"/>
              <a:t>9/3/22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E2768A-8355-A744-B827-9C2FB5E11B2E}" type="slidenum">
              <a:rPr lang="en-US" smtClean="0"/>
              <a:t>‹#›</a:t>
            </a:fld>
            <a:endParaRPr lang="en-US"/>
          </a:p>
        </p:txBody>
      </p:sp>
    </p:spTree>
    <p:extLst>
      <p:ext uri="{BB962C8B-B14F-4D97-AF65-F5344CB8AC3E}">
        <p14:creationId xmlns:p14="http://schemas.microsoft.com/office/powerpoint/2010/main" val="15916767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9/3/22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60344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9/3/22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81541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9/3/22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583761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9/3/22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370753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F34B0-A8FA-6F4E-BFD8-5BFDFAC1654B}" type="datetimeFigureOut">
              <a:rPr lang="en-US" smtClean="0"/>
              <a:t>9/3/22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1031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5F34B0-A8FA-6F4E-BFD8-5BFDFAC1654B}" type="datetimeFigureOut">
              <a:rPr lang="en-US" smtClean="0"/>
              <a:t>9/3/22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23798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5F34B0-A8FA-6F4E-BFD8-5BFDFAC1654B}" type="datetimeFigureOut">
              <a:rPr lang="en-US" smtClean="0"/>
              <a:t>9/3/22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374590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5F34B0-A8FA-6F4E-BFD8-5BFDFAC1654B}" type="datetimeFigureOut">
              <a:rPr lang="en-US" smtClean="0"/>
              <a:t>9/3/22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60031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F34B0-A8FA-6F4E-BFD8-5BFDFAC1654B}" type="datetimeFigureOut">
              <a:rPr lang="en-US" smtClean="0"/>
              <a:t>9/3/22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59688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F34B0-A8FA-6F4E-BFD8-5BFDFAC1654B}" type="datetimeFigureOut">
              <a:rPr lang="en-US" smtClean="0"/>
              <a:t>9/3/22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713662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F34B0-A8FA-6F4E-BFD8-5BFDFAC1654B}" type="datetimeFigureOut">
              <a:rPr lang="en-US" smtClean="0"/>
              <a:t>9/3/22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6308174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F34B0-A8FA-6F4E-BFD8-5BFDFAC1654B}" type="datetimeFigureOut">
              <a:rPr lang="en-US" smtClean="0"/>
              <a:t>9/3/22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DDB9D-708A-B140-BF15-39D187B45BA2}" type="slidenum">
              <a:rPr lang="en-US" smtClean="0"/>
              <a:t>‹#›</a:t>
            </a:fld>
            <a:endParaRPr lang="en-US"/>
          </a:p>
        </p:txBody>
      </p:sp>
    </p:spTree>
    <p:extLst>
      <p:ext uri="{BB962C8B-B14F-4D97-AF65-F5344CB8AC3E}">
        <p14:creationId xmlns:p14="http://schemas.microsoft.com/office/powerpoint/2010/main" val="1692067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solidFill>
                  <a:schemeClr val="bg1"/>
                </a:solidFill>
                <a:latin typeface="Bangla Sangam MN" charset="0"/>
                <a:ea typeface="Bangla Sangam MN" charset="0"/>
                <a:cs typeface="Bangla Sangam MN" charset="0"/>
              </a:rPr>
              <a:t>Love Perfected</a:t>
            </a:r>
            <a:endParaRPr lang="en-US" sz="6600" dirty="0">
              <a:solidFill>
                <a:schemeClr val="bg1"/>
              </a:solidFill>
              <a:latin typeface="Bangla Sangam MN" charset="0"/>
              <a:ea typeface="Bangla Sangam MN" charset="0"/>
              <a:cs typeface="Bangla Sangam MN" charset="0"/>
            </a:endParaRPr>
          </a:p>
        </p:txBody>
      </p:sp>
      <p:sp>
        <p:nvSpPr>
          <p:cNvPr id="3" name="Subtitle 2"/>
          <p:cNvSpPr>
            <a:spLocks noGrp="1"/>
          </p:cNvSpPr>
          <p:nvPr>
            <p:ph type="subTitle" idx="1"/>
          </p:nvPr>
        </p:nvSpPr>
        <p:spPr>
          <a:xfrm>
            <a:off x="1143000" y="3759200"/>
            <a:ext cx="6858000" cy="1498600"/>
          </a:xfrm>
        </p:spPr>
        <p:txBody>
          <a:bodyPr>
            <a:normAutofit/>
          </a:bodyPr>
          <a:lstStyle/>
          <a:p>
            <a:r>
              <a:rPr lang="en-US" sz="4400" dirty="0" smtClean="0">
                <a:solidFill>
                  <a:schemeClr val="accent2">
                    <a:lumMod val="40000"/>
                    <a:lumOff val="60000"/>
                  </a:schemeClr>
                </a:solidFill>
                <a:latin typeface="Bangla Sangam MN" charset="0"/>
                <a:ea typeface="Bangla Sangam MN" charset="0"/>
                <a:cs typeface="Bangla Sangam MN" charset="0"/>
              </a:rPr>
              <a:t>1 John 4:7-21</a:t>
            </a:r>
            <a:endParaRPr lang="en-US" sz="4400" dirty="0">
              <a:solidFill>
                <a:schemeClr val="accent2">
                  <a:lumMod val="40000"/>
                  <a:lumOff val="60000"/>
                </a:schemeClr>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385903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dirty="0" smtClean="0">
                <a:solidFill>
                  <a:schemeClr val="bg1"/>
                </a:solidFill>
                <a:latin typeface="Bangla Sangam MN" charset="0"/>
                <a:ea typeface="Bangla Sangam MN" charset="0"/>
                <a:cs typeface="Bangla Sangam MN" charset="0"/>
              </a:rPr>
              <a:t>The Confession of Love</a:t>
            </a:r>
            <a:endParaRPr lang="en-US" sz="4000" dirty="0">
              <a:solidFill>
                <a:schemeClr val="bg1"/>
              </a:solidFill>
              <a:latin typeface="Bangla Sangam MN" charset="0"/>
              <a:ea typeface="Bangla Sangam MN" charset="0"/>
              <a:cs typeface="Bangla Sangam MN" charset="0"/>
            </a:endParaRPr>
          </a:p>
        </p:txBody>
      </p:sp>
      <p:sp>
        <p:nvSpPr>
          <p:cNvPr id="5" name="TextBox 4"/>
          <p:cNvSpPr txBox="1"/>
          <p:nvPr/>
        </p:nvSpPr>
        <p:spPr>
          <a:xfrm>
            <a:off x="628650" y="1766889"/>
            <a:ext cx="7886700" cy="2062103"/>
          </a:xfrm>
          <a:prstGeom prst="rect">
            <a:avLst/>
          </a:prstGeom>
          <a:noFill/>
          <a:ln w="38100">
            <a:solidFill>
              <a:schemeClr val="accent1">
                <a:lumMod val="40000"/>
                <a:lumOff val="60000"/>
              </a:schemeClr>
            </a:solidFill>
          </a:ln>
        </p:spPr>
        <p:txBody>
          <a:bodyPr wrap="square" rtlCol="0" anchor="ctr">
            <a:spAutoFit/>
          </a:bodyPr>
          <a:lstStyle/>
          <a:p>
            <a:pPr algn="ctr"/>
            <a:r>
              <a:rPr lang="en-US" sz="3200" i="1" dirty="0">
                <a:solidFill>
                  <a:srgbClr val="5B9BD5">
                    <a:lumMod val="40000"/>
                    <a:lumOff val="60000"/>
                  </a:srgbClr>
                </a:solidFill>
                <a:latin typeface="Bangla Sangam MN" charset="0"/>
                <a:ea typeface="Bangla Sangam MN" charset="0"/>
                <a:cs typeface="Bangla Sangam MN" charset="0"/>
              </a:rPr>
              <a:t>Lord, to whom shall we go? You have words of eternal life. We have </a:t>
            </a:r>
            <a:r>
              <a:rPr lang="en-US" sz="3200" b="1" i="1" dirty="0">
                <a:solidFill>
                  <a:srgbClr val="5B9BD5">
                    <a:lumMod val="40000"/>
                    <a:lumOff val="60000"/>
                  </a:srgbClr>
                </a:solidFill>
                <a:latin typeface="Bangla Sangam MN" charset="0"/>
                <a:ea typeface="Bangla Sangam MN" charset="0"/>
                <a:cs typeface="Bangla Sangam MN" charset="0"/>
              </a:rPr>
              <a:t>believed and have come to know</a:t>
            </a:r>
            <a:r>
              <a:rPr lang="en-US" sz="3200" i="1" dirty="0">
                <a:solidFill>
                  <a:srgbClr val="5B9BD5">
                    <a:lumMod val="40000"/>
                    <a:lumOff val="60000"/>
                  </a:srgbClr>
                </a:solidFill>
                <a:latin typeface="Bangla Sangam MN" charset="0"/>
                <a:ea typeface="Bangla Sangam MN" charset="0"/>
                <a:cs typeface="Bangla Sangam MN" charset="0"/>
              </a:rPr>
              <a:t> that You are the Holy One of God. </a:t>
            </a:r>
            <a:r>
              <a:rPr lang="en-US" sz="3200" dirty="0" smtClean="0">
                <a:solidFill>
                  <a:srgbClr val="5B9BD5">
                    <a:lumMod val="40000"/>
                    <a:lumOff val="60000"/>
                  </a:srgbClr>
                </a:solidFill>
                <a:latin typeface="Bangla Sangam MN" charset="0"/>
                <a:ea typeface="Bangla Sangam MN" charset="0"/>
                <a:cs typeface="Bangla Sangam MN" charset="0"/>
              </a:rPr>
              <a:t>(John 6:68)</a:t>
            </a:r>
            <a:endParaRPr lang="en-US" sz="3200" dirty="0">
              <a:solidFill>
                <a:srgbClr val="5B9BD5">
                  <a:lumMod val="40000"/>
                  <a:lumOff val="60000"/>
                </a:srgbClr>
              </a:solidFill>
              <a:latin typeface="Bangla Sangam MN" charset="0"/>
              <a:ea typeface="Bangla Sangam MN" charset="0"/>
              <a:cs typeface="Bangla Sangam MN" charset="0"/>
            </a:endParaRPr>
          </a:p>
        </p:txBody>
      </p:sp>
      <p:sp>
        <p:nvSpPr>
          <p:cNvPr id="7" name="TextBox 6"/>
          <p:cNvSpPr txBox="1"/>
          <p:nvPr/>
        </p:nvSpPr>
        <p:spPr>
          <a:xfrm>
            <a:off x="628650" y="4092606"/>
            <a:ext cx="7886700" cy="1569660"/>
          </a:xfrm>
          <a:prstGeom prst="rect">
            <a:avLst/>
          </a:prstGeom>
          <a:noFill/>
          <a:ln w="38100">
            <a:solidFill>
              <a:schemeClr val="accent2">
                <a:lumMod val="40000"/>
                <a:lumOff val="60000"/>
              </a:schemeClr>
            </a:solidFill>
          </a:ln>
        </p:spPr>
        <p:txBody>
          <a:bodyPr wrap="square" rtlCol="0" anchor="ctr">
            <a:spAutoFit/>
          </a:bodyPr>
          <a:lstStyle/>
          <a:p>
            <a:pPr algn="ctr"/>
            <a:r>
              <a:rPr lang="en-US" sz="3200" i="1" dirty="0">
                <a:solidFill>
                  <a:schemeClr val="accent2">
                    <a:lumMod val="40000"/>
                    <a:lumOff val="60000"/>
                  </a:schemeClr>
                </a:solidFill>
                <a:latin typeface="Bangla Sangam MN" charset="0"/>
                <a:ea typeface="Bangla Sangam MN" charset="0"/>
                <a:cs typeface="Bangla Sangam MN" charset="0"/>
              </a:rPr>
              <a:t>We have </a:t>
            </a:r>
            <a:r>
              <a:rPr lang="en-US" sz="3200" b="1" i="1" dirty="0">
                <a:solidFill>
                  <a:schemeClr val="accent2">
                    <a:lumMod val="40000"/>
                    <a:lumOff val="60000"/>
                  </a:schemeClr>
                </a:solidFill>
                <a:latin typeface="Bangla Sangam MN" charset="0"/>
                <a:ea typeface="Bangla Sangam MN" charset="0"/>
                <a:cs typeface="Bangla Sangam MN" charset="0"/>
              </a:rPr>
              <a:t>come to know and have believed </a:t>
            </a:r>
            <a:r>
              <a:rPr lang="en-US" sz="3200" i="1" dirty="0">
                <a:solidFill>
                  <a:schemeClr val="accent2">
                    <a:lumMod val="40000"/>
                    <a:lumOff val="60000"/>
                  </a:schemeClr>
                </a:solidFill>
                <a:latin typeface="Bangla Sangam MN" charset="0"/>
                <a:ea typeface="Bangla Sangam MN" charset="0"/>
                <a:cs typeface="Bangla Sangam MN" charset="0"/>
              </a:rPr>
              <a:t>the love which God has for us. </a:t>
            </a:r>
            <a:endParaRPr lang="en-US" sz="3200" i="1" dirty="0" smtClean="0">
              <a:solidFill>
                <a:schemeClr val="accent2">
                  <a:lumMod val="40000"/>
                  <a:lumOff val="60000"/>
                </a:schemeClr>
              </a:solidFill>
              <a:latin typeface="Bangla Sangam MN" charset="0"/>
              <a:ea typeface="Bangla Sangam MN" charset="0"/>
              <a:cs typeface="Bangla Sangam MN" charset="0"/>
            </a:endParaRPr>
          </a:p>
          <a:p>
            <a:pPr algn="ctr"/>
            <a:r>
              <a:rPr lang="en-US" sz="3200" dirty="0" smtClean="0">
                <a:solidFill>
                  <a:schemeClr val="accent2">
                    <a:lumMod val="40000"/>
                    <a:lumOff val="60000"/>
                  </a:schemeClr>
                </a:solidFill>
                <a:latin typeface="Bangla Sangam MN" charset="0"/>
                <a:ea typeface="Bangla Sangam MN" charset="0"/>
                <a:cs typeface="Bangla Sangam MN" charset="0"/>
              </a:rPr>
              <a:t>(1 John 4:16)</a:t>
            </a:r>
          </a:p>
        </p:txBody>
      </p:sp>
    </p:spTree>
    <p:extLst>
      <p:ext uri="{BB962C8B-B14F-4D97-AF65-F5344CB8AC3E}">
        <p14:creationId xmlns:p14="http://schemas.microsoft.com/office/powerpoint/2010/main" val="171510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28650" y="212727"/>
            <a:ext cx="7886700" cy="747158"/>
          </a:xfrm>
        </p:spPr>
        <p:txBody>
          <a:bodyPr anchor="ctr">
            <a:normAutofit/>
          </a:bodyPr>
          <a:lstStyle/>
          <a:p>
            <a:pPr algn="ctr"/>
            <a:r>
              <a:rPr lang="en-US" sz="4000" dirty="0" smtClean="0">
                <a:solidFill>
                  <a:schemeClr val="bg1"/>
                </a:solidFill>
                <a:latin typeface="Bangla Sangam MN" charset="0"/>
                <a:ea typeface="Bangla Sangam MN" charset="0"/>
                <a:cs typeface="Bangla Sangam MN" charset="0"/>
              </a:rPr>
              <a:t>Love One Another (1 John 4:7-21)</a:t>
            </a:r>
            <a:endParaRPr lang="en-US" sz="4000" dirty="0">
              <a:solidFill>
                <a:schemeClr val="bg1"/>
              </a:solidFill>
              <a:latin typeface="Bangla Sangam MN" charset="0"/>
              <a:ea typeface="Bangla Sangam MN" charset="0"/>
              <a:cs typeface="Bangla Sangam MN" charset="0"/>
            </a:endParaRPr>
          </a:p>
        </p:txBody>
      </p:sp>
      <p:sp>
        <p:nvSpPr>
          <p:cNvPr id="6" name="TextBox 5"/>
          <p:cNvSpPr txBox="1"/>
          <p:nvPr/>
        </p:nvSpPr>
        <p:spPr>
          <a:xfrm>
            <a:off x="323849" y="1334967"/>
            <a:ext cx="3817279" cy="646331"/>
          </a:xfrm>
          <a:prstGeom prst="rect">
            <a:avLst/>
          </a:prstGeom>
          <a:solidFill>
            <a:schemeClr val="accent2">
              <a:lumMod val="60000"/>
              <a:lumOff val="40000"/>
            </a:schemeClr>
          </a:solidFill>
          <a:ln w="38100">
            <a:solidFill>
              <a:schemeClr val="tx1"/>
            </a:solidFill>
          </a:ln>
        </p:spPr>
        <p:txBody>
          <a:bodyPr wrap="square" rtlCol="0" anchor="ctr">
            <a:spAutoFit/>
          </a:bodyPr>
          <a:lstStyle/>
          <a:p>
            <a:pPr algn="ctr"/>
            <a:r>
              <a:rPr lang="en-US" sz="3600" dirty="0" smtClean="0">
                <a:solidFill>
                  <a:prstClr val="black"/>
                </a:solidFill>
                <a:latin typeface="Bangla Sangam MN" charset="0"/>
                <a:ea typeface="Bangla Sangam MN" charset="0"/>
                <a:cs typeface="Bangla Sangam MN" charset="0"/>
              </a:rPr>
              <a:t>God is Love (7-8)</a:t>
            </a:r>
            <a:endParaRPr lang="en-US" sz="3600" dirty="0">
              <a:solidFill>
                <a:prstClr val="black"/>
              </a:solidFill>
              <a:latin typeface="Bangla Sangam MN" charset="0"/>
              <a:ea typeface="Bangla Sangam MN" charset="0"/>
              <a:cs typeface="Bangla Sangam MN" charset="0"/>
            </a:endParaRPr>
          </a:p>
        </p:txBody>
      </p:sp>
      <p:sp>
        <p:nvSpPr>
          <p:cNvPr id="9" name="TextBox 8"/>
          <p:cNvSpPr txBox="1"/>
          <p:nvPr/>
        </p:nvSpPr>
        <p:spPr>
          <a:xfrm>
            <a:off x="323849" y="2131809"/>
            <a:ext cx="3817279" cy="1200329"/>
          </a:xfrm>
          <a:prstGeom prst="rect">
            <a:avLst/>
          </a:prstGeom>
          <a:solidFill>
            <a:schemeClr val="accent2">
              <a:lumMod val="60000"/>
              <a:lumOff val="40000"/>
            </a:schemeClr>
          </a:solidFill>
          <a:ln w="38100">
            <a:solidFill>
              <a:schemeClr val="tx1"/>
            </a:solidFill>
          </a:ln>
        </p:spPr>
        <p:txBody>
          <a:bodyPr wrap="square" rtlCol="0" anchor="ctr">
            <a:spAutoFit/>
          </a:bodyPr>
          <a:lstStyle/>
          <a:p>
            <a:pPr algn="ctr"/>
            <a:r>
              <a:rPr lang="en-US" sz="3600" dirty="0" smtClean="0">
                <a:solidFill>
                  <a:prstClr val="black"/>
                </a:solidFill>
                <a:latin typeface="Bangla Sangam MN" charset="0"/>
                <a:ea typeface="Bangla Sangam MN" charset="0"/>
                <a:cs typeface="Bangla Sangam MN" charset="0"/>
              </a:rPr>
              <a:t>Love is manifested in Jesus (9-11)</a:t>
            </a:r>
            <a:endParaRPr lang="en-US" sz="3600" dirty="0">
              <a:solidFill>
                <a:prstClr val="black"/>
              </a:solidFill>
              <a:latin typeface="Bangla Sangam MN" charset="0"/>
              <a:ea typeface="Bangla Sangam MN" charset="0"/>
              <a:cs typeface="Bangla Sangam MN" charset="0"/>
            </a:endParaRPr>
          </a:p>
        </p:txBody>
      </p:sp>
      <p:sp>
        <p:nvSpPr>
          <p:cNvPr id="10" name="TextBox 9"/>
          <p:cNvSpPr txBox="1"/>
          <p:nvPr/>
        </p:nvSpPr>
        <p:spPr>
          <a:xfrm>
            <a:off x="323849" y="3479603"/>
            <a:ext cx="3817279" cy="1200329"/>
          </a:xfrm>
          <a:prstGeom prst="rect">
            <a:avLst/>
          </a:prstGeom>
          <a:solidFill>
            <a:schemeClr val="accent2">
              <a:lumMod val="60000"/>
              <a:lumOff val="40000"/>
            </a:schemeClr>
          </a:solidFill>
          <a:ln w="38100">
            <a:solidFill>
              <a:schemeClr val="tx1"/>
            </a:solidFill>
          </a:ln>
        </p:spPr>
        <p:txBody>
          <a:bodyPr wrap="square" rtlCol="0" anchor="ctr">
            <a:spAutoFit/>
          </a:bodyPr>
          <a:lstStyle/>
          <a:p>
            <a:pPr algn="ctr"/>
            <a:r>
              <a:rPr lang="en-US" sz="3600" dirty="0" smtClean="0">
                <a:solidFill>
                  <a:prstClr val="black"/>
                </a:solidFill>
                <a:latin typeface="Bangla Sangam MN" charset="0"/>
                <a:ea typeface="Bangla Sangam MN" charset="0"/>
                <a:cs typeface="Bangla Sangam MN" charset="0"/>
              </a:rPr>
              <a:t>Love is perfected </a:t>
            </a:r>
          </a:p>
          <a:p>
            <a:pPr algn="ctr"/>
            <a:r>
              <a:rPr lang="en-US" sz="3600" dirty="0" smtClean="0">
                <a:solidFill>
                  <a:prstClr val="black"/>
                </a:solidFill>
                <a:latin typeface="Bangla Sangam MN" charset="0"/>
                <a:ea typeface="Bangla Sangam MN" charset="0"/>
                <a:cs typeface="Bangla Sangam MN" charset="0"/>
              </a:rPr>
              <a:t>in us (12-16)</a:t>
            </a:r>
            <a:endParaRPr lang="en-US" sz="3600" dirty="0">
              <a:solidFill>
                <a:prstClr val="black"/>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128478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dirty="0" smtClean="0">
                <a:solidFill>
                  <a:schemeClr val="bg1"/>
                </a:solidFill>
                <a:latin typeface="Bangla Sangam MN" charset="0"/>
                <a:ea typeface="Bangla Sangam MN" charset="0"/>
                <a:cs typeface="Bangla Sangam MN" charset="0"/>
              </a:rPr>
              <a:t>Love Perfected</a:t>
            </a:r>
            <a:endParaRPr lang="en-US" sz="4000" dirty="0">
              <a:solidFill>
                <a:schemeClr val="bg1"/>
              </a:solidFill>
              <a:latin typeface="Bangla Sangam MN" charset="0"/>
              <a:ea typeface="Bangla Sangam MN" charset="0"/>
              <a:cs typeface="Bangla Sangam MN" charset="0"/>
            </a:endParaRPr>
          </a:p>
        </p:txBody>
      </p:sp>
      <p:sp>
        <p:nvSpPr>
          <p:cNvPr id="6" name="TextBox 5"/>
          <p:cNvSpPr txBox="1"/>
          <p:nvPr/>
        </p:nvSpPr>
        <p:spPr>
          <a:xfrm>
            <a:off x="628650" y="1636456"/>
            <a:ext cx="7886700" cy="2246769"/>
          </a:xfrm>
          <a:prstGeom prst="rect">
            <a:avLst/>
          </a:prstGeom>
          <a:noFill/>
          <a:ln w="38100">
            <a:solidFill>
              <a:schemeClr val="accent1">
                <a:lumMod val="40000"/>
                <a:lumOff val="60000"/>
              </a:schemeClr>
            </a:solidFill>
          </a:ln>
        </p:spPr>
        <p:txBody>
          <a:bodyPr wrap="square" rtlCol="0" anchor="ctr">
            <a:spAutoFit/>
          </a:bodyPr>
          <a:lstStyle/>
          <a:p>
            <a:pPr algn="ctr"/>
            <a:r>
              <a:rPr lang="en-US" sz="2800" b="1" i="1" dirty="0">
                <a:solidFill>
                  <a:srgbClr val="5B9BD5">
                    <a:lumMod val="40000"/>
                    <a:lumOff val="60000"/>
                  </a:srgbClr>
                </a:solidFill>
                <a:latin typeface="Bangla Sangam MN" charset="0"/>
                <a:ea typeface="Bangla Sangam MN" charset="0"/>
                <a:cs typeface="Bangla Sangam MN" charset="0"/>
              </a:rPr>
              <a:t>A</a:t>
            </a:r>
            <a:r>
              <a:rPr lang="en-US" sz="2800" b="1" i="1" dirty="0" smtClean="0">
                <a:solidFill>
                  <a:srgbClr val="5B9BD5">
                    <a:lumMod val="40000"/>
                    <a:lumOff val="60000"/>
                  </a:srgbClr>
                </a:solidFill>
                <a:latin typeface="Bangla Sangam MN" charset="0"/>
                <a:ea typeface="Bangla Sangam MN" charset="0"/>
                <a:cs typeface="Bangla Sangam MN" charset="0"/>
              </a:rPr>
              <a:t>bide </a:t>
            </a:r>
            <a:r>
              <a:rPr lang="en-US" sz="2800" b="1" i="1" dirty="0">
                <a:solidFill>
                  <a:srgbClr val="5B9BD5">
                    <a:lumMod val="40000"/>
                    <a:lumOff val="60000"/>
                  </a:srgbClr>
                </a:solidFill>
                <a:latin typeface="Bangla Sangam MN" charset="0"/>
                <a:ea typeface="Bangla Sangam MN" charset="0"/>
                <a:cs typeface="Bangla Sangam MN" charset="0"/>
              </a:rPr>
              <a:t>in Him</a:t>
            </a:r>
            <a:r>
              <a:rPr lang="en-US" sz="2800" i="1" dirty="0">
                <a:solidFill>
                  <a:srgbClr val="5B9BD5">
                    <a:lumMod val="40000"/>
                    <a:lumOff val="60000"/>
                  </a:srgbClr>
                </a:solidFill>
                <a:latin typeface="Bangla Sangam MN" charset="0"/>
                <a:ea typeface="Bangla Sangam MN" charset="0"/>
                <a:cs typeface="Bangla Sangam MN" charset="0"/>
              </a:rPr>
              <a:t>, so that </a:t>
            </a:r>
            <a:r>
              <a:rPr lang="en-US" sz="2800" b="1" i="1" dirty="0">
                <a:solidFill>
                  <a:srgbClr val="5B9BD5">
                    <a:lumMod val="40000"/>
                    <a:lumOff val="60000"/>
                  </a:srgbClr>
                </a:solidFill>
                <a:latin typeface="Bangla Sangam MN" charset="0"/>
                <a:ea typeface="Bangla Sangam MN" charset="0"/>
                <a:cs typeface="Bangla Sangam MN" charset="0"/>
              </a:rPr>
              <a:t>when He appears, we may have confidence</a:t>
            </a:r>
            <a:r>
              <a:rPr lang="en-US" sz="2800" i="1" dirty="0">
                <a:solidFill>
                  <a:srgbClr val="5B9BD5">
                    <a:lumMod val="40000"/>
                    <a:lumOff val="60000"/>
                  </a:srgbClr>
                </a:solidFill>
                <a:latin typeface="Bangla Sangam MN" charset="0"/>
                <a:ea typeface="Bangla Sangam MN" charset="0"/>
                <a:cs typeface="Bangla Sangam MN" charset="0"/>
              </a:rPr>
              <a:t> and not shrink away from Him in shame at His </a:t>
            </a:r>
            <a:r>
              <a:rPr lang="en-US" sz="2800" i="1" dirty="0" smtClean="0">
                <a:solidFill>
                  <a:srgbClr val="5B9BD5">
                    <a:lumMod val="40000"/>
                    <a:lumOff val="60000"/>
                  </a:srgbClr>
                </a:solidFill>
                <a:latin typeface="Bangla Sangam MN" charset="0"/>
                <a:ea typeface="Bangla Sangam MN" charset="0"/>
                <a:cs typeface="Bangla Sangam MN" charset="0"/>
              </a:rPr>
              <a:t>coming. If </a:t>
            </a:r>
            <a:r>
              <a:rPr lang="en-US" sz="2800" i="1" dirty="0">
                <a:solidFill>
                  <a:srgbClr val="5B9BD5">
                    <a:lumMod val="40000"/>
                    <a:lumOff val="60000"/>
                  </a:srgbClr>
                </a:solidFill>
                <a:latin typeface="Bangla Sangam MN" charset="0"/>
                <a:ea typeface="Bangla Sangam MN" charset="0"/>
                <a:cs typeface="Bangla Sangam MN" charset="0"/>
              </a:rPr>
              <a:t>you know that </a:t>
            </a:r>
            <a:r>
              <a:rPr lang="en-US" sz="2800" b="1" i="1" dirty="0">
                <a:solidFill>
                  <a:srgbClr val="5B9BD5">
                    <a:lumMod val="40000"/>
                    <a:lumOff val="60000"/>
                  </a:srgbClr>
                </a:solidFill>
                <a:latin typeface="Bangla Sangam MN" charset="0"/>
                <a:ea typeface="Bangla Sangam MN" charset="0"/>
                <a:cs typeface="Bangla Sangam MN" charset="0"/>
              </a:rPr>
              <a:t>He is righteous</a:t>
            </a:r>
            <a:r>
              <a:rPr lang="en-US" sz="2800" i="1" dirty="0">
                <a:solidFill>
                  <a:srgbClr val="5B9BD5">
                    <a:lumMod val="40000"/>
                    <a:lumOff val="60000"/>
                  </a:srgbClr>
                </a:solidFill>
                <a:latin typeface="Bangla Sangam MN" charset="0"/>
                <a:ea typeface="Bangla Sangam MN" charset="0"/>
                <a:cs typeface="Bangla Sangam MN" charset="0"/>
              </a:rPr>
              <a:t>, you know that everyone also who practices righteousness is born of Him. </a:t>
            </a:r>
            <a:r>
              <a:rPr lang="en-US" sz="2800" dirty="0" smtClean="0">
                <a:solidFill>
                  <a:srgbClr val="5B9BD5">
                    <a:lumMod val="40000"/>
                    <a:lumOff val="60000"/>
                  </a:srgbClr>
                </a:solidFill>
                <a:latin typeface="Bangla Sangam MN" charset="0"/>
                <a:ea typeface="Bangla Sangam MN" charset="0"/>
                <a:cs typeface="Bangla Sangam MN" charset="0"/>
              </a:rPr>
              <a:t>(1 </a:t>
            </a:r>
            <a:r>
              <a:rPr lang="en-US" sz="2800" dirty="0" err="1" smtClean="0">
                <a:solidFill>
                  <a:srgbClr val="5B9BD5">
                    <a:lumMod val="40000"/>
                    <a:lumOff val="60000"/>
                  </a:srgbClr>
                </a:solidFill>
                <a:latin typeface="Bangla Sangam MN" charset="0"/>
                <a:ea typeface="Bangla Sangam MN" charset="0"/>
                <a:cs typeface="Bangla Sangam MN" charset="0"/>
              </a:rPr>
              <a:t>Jn</a:t>
            </a:r>
            <a:r>
              <a:rPr lang="en-US" sz="2800" dirty="0" smtClean="0">
                <a:solidFill>
                  <a:srgbClr val="5B9BD5">
                    <a:lumMod val="40000"/>
                    <a:lumOff val="60000"/>
                  </a:srgbClr>
                </a:solidFill>
                <a:latin typeface="Bangla Sangam MN" charset="0"/>
                <a:ea typeface="Bangla Sangam MN" charset="0"/>
                <a:cs typeface="Bangla Sangam MN" charset="0"/>
              </a:rPr>
              <a:t> 2:28)</a:t>
            </a:r>
            <a:endParaRPr lang="en-US" sz="2800" dirty="0">
              <a:solidFill>
                <a:srgbClr val="5B9BD5">
                  <a:lumMod val="40000"/>
                  <a:lumOff val="60000"/>
                </a:srgbClr>
              </a:solidFill>
              <a:latin typeface="Bangla Sangam MN" charset="0"/>
              <a:ea typeface="Bangla Sangam MN" charset="0"/>
              <a:cs typeface="Bangla Sangam MN" charset="0"/>
            </a:endParaRPr>
          </a:p>
        </p:txBody>
      </p:sp>
      <p:sp>
        <p:nvSpPr>
          <p:cNvPr id="8" name="TextBox 7"/>
          <p:cNvSpPr txBox="1"/>
          <p:nvPr/>
        </p:nvSpPr>
        <p:spPr>
          <a:xfrm>
            <a:off x="628649" y="4085403"/>
            <a:ext cx="7886701" cy="2062103"/>
          </a:xfrm>
          <a:prstGeom prst="rect">
            <a:avLst/>
          </a:prstGeom>
          <a:noFill/>
          <a:ln w="38100">
            <a:solidFill>
              <a:schemeClr val="accent2">
                <a:lumMod val="40000"/>
                <a:lumOff val="60000"/>
              </a:schemeClr>
            </a:solidFill>
          </a:ln>
        </p:spPr>
        <p:txBody>
          <a:bodyPr wrap="square" rtlCol="0" anchor="ctr">
            <a:spAutoFit/>
          </a:bodyPr>
          <a:lstStyle/>
          <a:p>
            <a:pPr algn="ctr"/>
            <a:r>
              <a:rPr lang="en-US" sz="3200" i="1" dirty="0">
                <a:solidFill>
                  <a:schemeClr val="accent2">
                    <a:lumMod val="40000"/>
                    <a:lumOff val="60000"/>
                  </a:schemeClr>
                </a:solidFill>
                <a:latin typeface="Bangla Sangam MN" charset="0"/>
                <a:ea typeface="Bangla Sangam MN" charset="0"/>
                <a:cs typeface="Bangla Sangam MN" charset="0"/>
              </a:rPr>
              <a:t>By this, </a:t>
            </a:r>
            <a:r>
              <a:rPr lang="en-US" sz="3200" b="1" i="1" dirty="0">
                <a:solidFill>
                  <a:schemeClr val="accent2">
                    <a:lumMod val="40000"/>
                    <a:lumOff val="60000"/>
                  </a:schemeClr>
                </a:solidFill>
                <a:latin typeface="Bangla Sangam MN" charset="0"/>
                <a:ea typeface="Bangla Sangam MN" charset="0"/>
                <a:cs typeface="Bangla Sangam MN" charset="0"/>
              </a:rPr>
              <a:t>love is perfected with us</a:t>
            </a:r>
            <a:r>
              <a:rPr lang="en-US" sz="3200" i="1" dirty="0">
                <a:solidFill>
                  <a:schemeClr val="accent2">
                    <a:lumMod val="40000"/>
                    <a:lumOff val="60000"/>
                  </a:schemeClr>
                </a:solidFill>
                <a:latin typeface="Bangla Sangam MN" charset="0"/>
                <a:ea typeface="Bangla Sangam MN" charset="0"/>
                <a:cs typeface="Bangla Sangam MN" charset="0"/>
              </a:rPr>
              <a:t>, so that we may have </a:t>
            </a:r>
            <a:r>
              <a:rPr lang="en-US" sz="3200" b="1" i="1" dirty="0">
                <a:solidFill>
                  <a:schemeClr val="accent2">
                    <a:lumMod val="40000"/>
                    <a:lumOff val="60000"/>
                  </a:schemeClr>
                </a:solidFill>
                <a:latin typeface="Bangla Sangam MN" charset="0"/>
                <a:ea typeface="Bangla Sangam MN" charset="0"/>
                <a:cs typeface="Bangla Sangam MN" charset="0"/>
              </a:rPr>
              <a:t>confidence in the day of judgment</a:t>
            </a:r>
            <a:r>
              <a:rPr lang="en-US" sz="3200" i="1" dirty="0">
                <a:solidFill>
                  <a:schemeClr val="accent2">
                    <a:lumMod val="40000"/>
                    <a:lumOff val="60000"/>
                  </a:schemeClr>
                </a:solidFill>
                <a:latin typeface="Bangla Sangam MN" charset="0"/>
                <a:ea typeface="Bangla Sangam MN" charset="0"/>
                <a:cs typeface="Bangla Sangam MN" charset="0"/>
              </a:rPr>
              <a:t>; because </a:t>
            </a:r>
            <a:r>
              <a:rPr lang="en-US" sz="3200" b="1" i="1" dirty="0">
                <a:solidFill>
                  <a:schemeClr val="accent2">
                    <a:lumMod val="40000"/>
                    <a:lumOff val="60000"/>
                  </a:schemeClr>
                </a:solidFill>
                <a:latin typeface="Bangla Sangam MN" charset="0"/>
                <a:ea typeface="Bangla Sangam MN" charset="0"/>
                <a:cs typeface="Bangla Sangam MN" charset="0"/>
              </a:rPr>
              <a:t>as He is</a:t>
            </a:r>
            <a:r>
              <a:rPr lang="en-US" sz="3200" i="1" dirty="0">
                <a:solidFill>
                  <a:schemeClr val="accent2">
                    <a:lumMod val="40000"/>
                    <a:lumOff val="60000"/>
                  </a:schemeClr>
                </a:solidFill>
                <a:latin typeface="Bangla Sangam MN" charset="0"/>
                <a:ea typeface="Bangla Sangam MN" charset="0"/>
                <a:cs typeface="Bangla Sangam MN" charset="0"/>
              </a:rPr>
              <a:t>, so also are we in this world. </a:t>
            </a:r>
            <a:r>
              <a:rPr lang="en-US" sz="3200" dirty="0" smtClean="0">
                <a:solidFill>
                  <a:schemeClr val="accent2">
                    <a:lumMod val="40000"/>
                    <a:lumOff val="60000"/>
                  </a:schemeClr>
                </a:solidFill>
                <a:latin typeface="Bangla Sangam MN" charset="0"/>
                <a:ea typeface="Bangla Sangam MN" charset="0"/>
                <a:cs typeface="Bangla Sangam MN" charset="0"/>
              </a:rPr>
              <a:t>(1 John 4:16)</a:t>
            </a:r>
            <a:endParaRPr lang="en-US" sz="3200" dirty="0">
              <a:solidFill>
                <a:schemeClr val="accent2">
                  <a:lumMod val="40000"/>
                  <a:lumOff val="60000"/>
                </a:schemeClr>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64841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28650" y="212727"/>
            <a:ext cx="7886700" cy="747158"/>
          </a:xfrm>
        </p:spPr>
        <p:txBody>
          <a:bodyPr anchor="ctr">
            <a:normAutofit/>
          </a:bodyPr>
          <a:lstStyle/>
          <a:p>
            <a:pPr algn="ctr"/>
            <a:r>
              <a:rPr lang="en-US" sz="4000" dirty="0" smtClean="0">
                <a:solidFill>
                  <a:schemeClr val="bg1"/>
                </a:solidFill>
                <a:latin typeface="Bangla Sangam MN" charset="0"/>
                <a:ea typeface="Bangla Sangam MN" charset="0"/>
                <a:cs typeface="Bangla Sangam MN" charset="0"/>
              </a:rPr>
              <a:t>Love One Another (1 John 4:7-21)</a:t>
            </a:r>
            <a:endParaRPr lang="en-US" sz="4000" dirty="0">
              <a:solidFill>
                <a:schemeClr val="bg1"/>
              </a:solidFill>
              <a:latin typeface="Bangla Sangam MN" charset="0"/>
              <a:ea typeface="Bangla Sangam MN" charset="0"/>
              <a:cs typeface="Bangla Sangam MN" charset="0"/>
            </a:endParaRPr>
          </a:p>
        </p:txBody>
      </p:sp>
      <p:sp>
        <p:nvSpPr>
          <p:cNvPr id="6" name="TextBox 5"/>
          <p:cNvSpPr txBox="1"/>
          <p:nvPr/>
        </p:nvSpPr>
        <p:spPr>
          <a:xfrm>
            <a:off x="323849" y="1334967"/>
            <a:ext cx="3817279" cy="646331"/>
          </a:xfrm>
          <a:prstGeom prst="rect">
            <a:avLst/>
          </a:prstGeom>
          <a:solidFill>
            <a:schemeClr val="accent2">
              <a:lumMod val="60000"/>
              <a:lumOff val="40000"/>
            </a:schemeClr>
          </a:solidFill>
          <a:ln w="38100">
            <a:solidFill>
              <a:schemeClr val="tx1"/>
            </a:solidFill>
          </a:ln>
        </p:spPr>
        <p:txBody>
          <a:bodyPr wrap="square" rtlCol="0" anchor="ctr">
            <a:spAutoFit/>
          </a:bodyPr>
          <a:lstStyle/>
          <a:p>
            <a:pPr algn="ctr"/>
            <a:r>
              <a:rPr lang="en-US" sz="3600" dirty="0" smtClean="0">
                <a:solidFill>
                  <a:prstClr val="black"/>
                </a:solidFill>
                <a:latin typeface="Bangla Sangam MN" charset="0"/>
                <a:ea typeface="Bangla Sangam MN" charset="0"/>
                <a:cs typeface="Bangla Sangam MN" charset="0"/>
              </a:rPr>
              <a:t>God is Love (7-8)</a:t>
            </a:r>
            <a:endParaRPr lang="en-US" sz="3600" dirty="0">
              <a:solidFill>
                <a:prstClr val="black"/>
              </a:solidFill>
              <a:latin typeface="Bangla Sangam MN" charset="0"/>
              <a:ea typeface="Bangla Sangam MN" charset="0"/>
              <a:cs typeface="Bangla Sangam MN" charset="0"/>
            </a:endParaRPr>
          </a:p>
        </p:txBody>
      </p:sp>
      <p:sp>
        <p:nvSpPr>
          <p:cNvPr id="9" name="TextBox 8"/>
          <p:cNvSpPr txBox="1"/>
          <p:nvPr/>
        </p:nvSpPr>
        <p:spPr>
          <a:xfrm>
            <a:off x="323849" y="2131809"/>
            <a:ext cx="3817279" cy="1200329"/>
          </a:xfrm>
          <a:prstGeom prst="rect">
            <a:avLst/>
          </a:prstGeom>
          <a:solidFill>
            <a:schemeClr val="accent2">
              <a:lumMod val="60000"/>
              <a:lumOff val="40000"/>
            </a:schemeClr>
          </a:solidFill>
          <a:ln w="38100">
            <a:solidFill>
              <a:schemeClr val="tx1"/>
            </a:solidFill>
          </a:ln>
        </p:spPr>
        <p:txBody>
          <a:bodyPr wrap="square" rtlCol="0" anchor="ctr">
            <a:spAutoFit/>
          </a:bodyPr>
          <a:lstStyle/>
          <a:p>
            <a:pPr algn="ctr"/>
            <a:r>
              <a:rPr lang="en-US" sz="3600" dirty="0" smtClean="0">
                <a:solidFill>
                  <a:prstClr val="black"/>
                </a:solidFill>
                <a:latin typeface="Bangla Sangam MN" charset="0"/>
                <a:ea typeface="Bangla Sangam MN" charset="0"/>
                <a:cs typeface="Bangla Sangam MN" charset="0"/>
              </a:rPr>
              <a:t>Love is manifested in Jesus (9-11)</a:t>
            </a:r>
            <a:endParaRPr lang="en-US" sz="3600" dirty="0">
              <a:solidFill>
                <a:prstClr val="black"/>
              </a:solidFill>
              <a:latin typeface="Bangla Sangam MN" charset="0"/>
              <a:ea typeface="Bangla Sangam MN" charset="0"/>
              <a:cs typeface="Bangla Sangam MN" charset="0"/>
            </a:endParaRPr>
          </a:p>
        </p:txBody>
      </p:sp>
      <p:sp>
        <p:nvSpPr>
          <p:cNvPr id="10" name="TextBox 9"/>
          <p:cNvSpPr txBox="1"/>
          <p:nvPr/>
        </p:nvSpPr>
        <p:spPr>
          <a:xfrm>
            <a:off x="323849" y="3479603"/>
            <a:ext cx="3817279" cy="1200329"/>
          </a:xfrm>
          <a:prstGeom prst="rect">
            <a:avLst/>
          </a:prstGeom>
          <a:solidFill>
            <a:schemeClr val="accent2">
              <a:lumMod val="60000"/>
              <a:lumOff val="40000"/>
            </a:schemeClr>
          </a:solidFill>
          <a:ln w="38100">
            <a:solidFill>
              <a:schemeClr val="tx1"/>
            </a:solidFill>
          </a:ln>
        </p:spPr>
        <p:txBody>
          <a:bodyPr wrap="square" rtlCol="0" anchor="ctr">
            <a:spAutoFit/>
          </a:bodyPr>
          <a:lstStyle/>
          <a:p>
            <a:pPr algn="ctr"/>
            <a:r>
              <a:rPr lang="en-US" sz="3600" dirty="0" smtClean="0">
                <a:solidFill>
                  <a:prstClr val="black"/>
                </a:solidFill>
                <a:latin typeface="Bangla Sangam MN" charset="0"/>
                <a:ea typeface="Bangla Sangam MN" charset="0"/>
                <a:cs typeface="Bangla Sangam MN" charset="0"/>
              </a:rPr>
              <a:t>Love is perfected </a:t>
            </a:r>
          </a:p>
          <a:p>
            <a:pPr algn="ctr"/>
            <a:r>
              <a:rPr lang="en-US" sz="3600" dirty="0" smtClean="0">
                <a:solidFill>
                  <a:prstClr val="black"/>
                </a:solidFill>
                <a:latin typeface="Bangla Sangam MN" charset="0"/>
                <a:ea typeface="Bangla Sangam MN" charset="0"/>
                <a:cs typeface="Bangla Sangam MN" charset="0"/>
              </a:rPr>
              <a:t>in us (12-16)</a:t>
            </a:r>
            <a:endParaRPr lang="en-US" sz="3600" dirty="0">
              <a:solidFill>
                <a:prstClr val="black"/>
              </a:solidFill>
              <a:latin typeface="Bangla Sangam MN" charset="0"/>
              <a:ea typeface="Bangla Sangam MN" charset="0"/>
              <a:cs typeface="Bangla Sangam MN" charset="0"/>
            </a:endParaRPr>
          </a:p>
        </p:txBody>
      </p:sp>
      <p:sp>
        <p:nvSpPr>
          <p:cNvPr id="11" name="TextBox 10"/>
          <p:cNvSpPr txBox="1"/>
          <p:nvPr/>
        </p:nvSpPr>
        <p:spPr>
          <a:xfrm>
            <a:off x="346076" y="4827398"/>
            <a:ext cx="3794124" cy="1200329"/>
          </a:xfrm>
          <a:prstGeom prst="rect">
            <a:avLst/>
          </a:prstGeom>
          <a:solidFill>
            <a:schemeClr val="accent2">
              <a:lumMod val="60000"/>
              <a:lumOff val="40000"/>
            </a:schemeClr>
          </a:solidFill>
          <a:ln w="38100">
            <a:solidFill>
              <a:schemeClr val="tx1"/>
            </a:solidFill>
          </a:ln>
        </p:spPr>
        <p:txBody>
          <a:bodyPr wrap="square" rtlCol="0" anchor="ctr">
            <a:spAutoFit/>
          </a:bodyPr>
          <a:lstStyle/>
          <a:p>
            <a:pPr algn="ctr"/>
            <a:r>
              <a:rPr lang="en-US" sz="3600" dirty="0" smtClean="0">
                <a:solidFill>
                  <a:prstClr val="black"/>
                </a:solidFill>
                <a:latin typeface="Bangla Sangam MN" charset="0"/>
                <a:ea typeface="Bangla Sangam MN" charset="0"/>
                <a:cs typeface="Bangla Sangam MN" charset="0"/>
              </a:rPr>
              <a:t>We are perfected in Love (17-18)</a:t>
            </a:r>
            <a:endParaRPr lang="en-US" sz="3600" dirty="0">
              <a:solidFill>
                <a:prstClr val="black"/>
              </a:solidFill>
              <a:latin typeface="Bangla Sangam MN" charset="0"/>
              <a:ea typeface="Bangla Sangam MN" charset="0"/>
              <a:cs typeface="Bangla Sangam MN" charset="0"/>
            </a:endParaRPr>
          </a:p>
        </p:txBody>
      </p:sp>
      <p:sp>
        <p:nvSpPr>
          <p:cNvPr id="12" name="TextBox 11"/>
          <p:cNvSpPr txBox="1"/>
          <p:nvPr/>
        </p:nvSpPr>
        <p:spPr>
          <a:xfrm>
            <a:off x="4292600" y="2220824"/>
            <a:ext cx="4533900" cy="2308324"/>
          </a:xfrm>
          <a:prstGeom prst="rect">
            <a:avLst/>
          </a:prstGeom>
          <a:noFill/>
          <a:ln w="38100">
            <a:solidFill>
              <a:schemeClr val="bg1"/>
            </a:solidFill>
          </a:ln>
        </p:spPr>
        <p:txBody>
          <a:bodyPr wrap="square" rtlCol="0" anchor="ctr">
            <a:spAutoFit/>
          </a:bodyPr>
          <a:lstStyle/>
          <a:p>
            <a:pPr algn="ctr"/>
            <a:r>
              <a:rPr lang="en-US" sz="3600" i="1" dirty="0" smtClean="0">
                <a:solidFill>
                  <a:schemeClr val="bg1"/>
                </a:solidFill>
                <a:latin typeface="Bangla Sangam MN" charset="0"/>
                <a:ea typeface="Bangla Sangam MN" charset="0"/>
                <a:cs typeface="Bangla Sangam MN" charset="0"/>
              </a:rPr>
              <a:t>We love, because He first loved us</a:t>
            </a:r>
            <a:r>
              <a:rPr lang="en-US" sz="3600" dirty="0" smtClean="0">
                <a:solidFill>
                  <a:schemeClr val="bg1"/>
                </a:solidFill>
                <a:latin typeface="Bangla Sangam MN" charset="0"/>
                <a:ea typeface="Bangla Sangam MN" charset="0"/>
                <a:cs typeface="Bangla Sangam MN" charset="0"/>
              </a:rPr>
              <a:t> (19)</a:t>
            </a:r>
          </a:p>
          <a:p>
            <a:pPr marL="342900" indent="-292100">
              <a:buFont typeface="Arial" charset="0"/>
              <a:buChar char="•"/>
            </a:pPr>
            <a:r>
              <a:rPr lang="en-US" sz="3600" dirty="0" smtClean="0">
                <a:solidFill>
                  <a:schemeClr val="bg1"/>
                </a:solidFill>
                <a:latin typeface="Bangla Sangam MN" charset="0"/>
                <a:ea typeface="Bangla Sangam MN" charset="0"/>
                <a:cs typeface="Bangla Sangam MN" charset="0"/>
              </a:rPr>
              <a:t>Love God</a:t>
            </a:r>
          </a:p>
          <a:p>
            <a:pPr marL="342900" indent="-292100">
              <a:buFont typeface="Arial" charset="0"/>
              <a:buChar char="•"/>
            </a:pPr>
            <a:r>
              <a:rPr lang="en-US" sz="3600" dirty="0" smtClean="0">
                <a:solidFill>
                  <a:schemeClr val="bg1"/>
                </a:solidFill>
                <a:latin typeface="Bangla Sangam MN" charset="0"/>
                <a:ea typeface="Bangla Sangam MN" charset="0"/>
                <a:cs typeface="Bangla Sangam MN" charset="0"/>
              </a:rPr>
              <a:t>Love brother (20-21)</a:t>
            </a:r>
            <a:endParaRPr lang="en-US" sz="3600" dirty="0">
              <a:solidFill>
                <a:schemeClr val="bg1"/>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25932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P spid="12"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solidFill>
                  <a:schemeClr val="bg1"/>
                </a:solidFill>
                <a:latin typeface="Bangla Sangam MN" charset="0"/>
                <a:ea typeface="Bangla Sangam MN" charset="0"/>
                <a:cs typeface="Bangla Sangam MN" charset="0"/>
              </a:rPr>
              <a:t>Love Perfected</a:t>
            </a:r>
            <a:endParaRPr lang="en-US" sz="6600" dirty="0">
              <a:solidFill>
                <a:schemeClr val="bg1"/>
              </a:solidFill>
              <a:latin typeface="Bangla Sangam MN" charset="0"/>
              <a:ea typeface="Bangla Sangam MN" charset="0"/>
              <a:cs typeface="Bangla Sangam MN" charset="0"/>
            </a:endParaRPr>
          </a:p>
        </p:txBody>
      </p:sp>
      <p:sp>
        <p:nvSpPr>
          <p:cNvPr id="3" name="Subtitle 2"/>
          <p:cNvSpPr>
            <a:spLocks noGrp="1"/>
          </p:cNvSpPr>
          <p:nvPr>
            <p:ph type="subTitle" idx="1"/>
          </p:nvPr>
        </p:nvSpPr>
        <p:spPr>
          <a:xfrm>
            <a:off x="1143000" y="3759200"/>
            <a:ext cx="6858000" cy="1498600"/>
          </a:xfrm>
        </p:spPr>
        <p:txBody>
          <a:bodyPr>
            <a:noAutofit/>
          </a:bodyPr>
          <a:lstStyle/>
          <a:p>
            <a:r>
              <a:rPr lang="en-US" sz="5400" smtClean="0">
                <a:solidFill>
                  <a:schemeClr val="accent2">
                    <a:lumMod val="40000"/>
                    <a:lumOff val="60000"/>
                  </a:schemeClr>
                </a:solidFill>
                <a:latin typeface="Bangla Sangam MN" charset="0"/>
                <a:ea typeface="Bangla Sangam MN" charset="0"/>
                <a:cs typeface="Bangla Sangam MN" charset="0"/>
              </a:rPr>
              <a:t>We love, </a:t>
            </a:r>
            <a:r>
              <a:rPr lang="en-US" sz="5400" dirty="0" smtClean="0">
                <a:solidFill>
                  <a:schemeClr val="accent2">
                    <a:lumMod val="40000"/>
                    <a:lumOff val="60000"/>
                  </a:schemeClr>
                </a:solidFill>
                <a:latin typeface="Bangla Sangam MN" charset="0"/>
                <a:ea typeface="Bangla Sangam MN" charset="0"/>
                <a:cs typeface="Bangla Sangam MN" charset="0"/>
              </a:rPr>
              <a:t>because He </a:t>
            </a:r>
            <a:r>
              <a:rPr lang="en-US" sz="5400" smtClean="0">
                <a:solidFill>
                  <a:schemeClr val="accent2">
                    <a:lumMod val="40000"/>
                    <a:lumOff val="60000"/>
                  </a:schemeClr>
                </a:solidFill>
                <a:latin typeface="Bangla Sangam MN" charset="0"/>
                <a:ea typeface="Bangla Sangam MN" charset="0"/>
                <a:cs typeface="Bangla Sangam MN" charset="0"/>
              </a:rPr>
              <a:t>first loved us.</a:t>
            </a:r>
            <a:endParaRPr lang="en-US" sz="5400" dirty="0">
              <a:solidFill>
                <a:schemeClr val="accent2">
                  <a:lumMod val="40000"/>
                  <a:lumOff val="60000"/>
                </a:schemeClr>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27230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dirty="0" smtClean="0">
                <a:solidFill>
                  <a:schemeClr val="bg1"/>
                </a:solidFill>
                <a:latin typeface="Bangla Sangam MN" charset="0"/>
                <a:ea typeface="Bangla Sangam MN" charset="0"/>
                <a:cs typeface="Bangla Sangam MN" charset="0"/>
              </a:rPr>
              <a:t>The Message of 1 John</a:t>
            </a:r>
            <a:endParaRPr lang="en-US" sz="4000" dirty="0">
              <a:solidFill>
                <a:schemeClr val="bg1"/>
              </a:solidFill>
              <a:latin typeface="Bangla Sangam MN" charset="0"/>
              <a:ea typeface="Bangla Sangam MN" charset="0"/>
              <a:cs typeface="Bangla Sangam MN" charset="0"/>
            </a:endParaRPr>
          </a:p>
        </p:txBody>
      </p:sp>
      <p:sp>
        <p:nvSpPr>
          <p:cNvPr id="6" name="TextBox 5"/>
          <p:cNvSpPr txBox="1"/>
          <p:nvPr/>
        </p:nvSpPr>
        <p:spPr>
          <a:xfrm>
            <a:off x="628650" y="1547894"/>
            <a:ext cx="7886699" cy="4524315"/>
          </a:xfrm>
          <a:prstGeom prst="rect">
            <a:avLst/>
          </a:prstGeom>
          <a:noFill/>
          <a:ln w="38100">
            <a:solidFill>
              <a:schemeClr val="accent1">
                <a:lumMod val="40000"/>
                <a:lumOff val="60000"/>
              </a:schemeClr>
            </a:solidFill>
          </a:ln>
        </p:spPr>
        <p:txBody>
          <a:bodyPr wrap="square" rtlCol="0" anchor="ctr">
            <a:spAutoFit/>
          </a:bodyPr>
          <a:lstStyle/>
          <a:p>
            <a:pPr algn="ctr"/>
            <a:r>
              <a:rPr lang="en-US" sz="3600" i="1" dirty="0">
                <a:solidFill>
                  <a:schemeClr val="accent1">
                    <a:lumMod val="40000"/>
                    <a:lumOff val="60000"/>
                  </a:schemeClr>
                </a:solidFill>
                <a:latin typeface="Bangla Sangam MN" charset="0"/>
                <a:ea typeface="Bangla Sangam MN" charset="0"/>
                <a:cs typeface="Bangla Sangam MN" charset="0"/>
              </a:rPr>
              <a:t>This is the commandment, that we believe in the name of His Son Jesus Christ, and love one another, just as He commanded us. The one who keeps His commandments abides in Him, and He in him. We know by this that He abides in us, by the Spirit whom He has given to </a:t>
            </a:r>
            <a:r>
              <a:rPr lang="en-US" sz="3600" i="1" dirty="0" smtClean="0">
                <a:solidFill>
                  <a:schemeClr val="accent1">
                    <a:lumMod val="40000"/>
                    <a:lumOff val="60000"/>
                  </a:schemeClr>
                </a:solidFill>
                <a:latin typeface="Bangla Sangam MN" charset="0"/>
                <a:ea typeface="Bangla Sangam MN" charset="0"/>
                <a:cs typeface="Bangla Sangam MN" charset="0"/>
              </a:rPr>
              <a:t>us.” (3:23-24)</a:t>
            </a:r>
            <a:endParaRPr lang="en-US" sz="3600" i="1" dirty="0">
              <a:solidFill>
                <a:schemeClr val="accent1">
                  <a:lumMod val="40000"/>
                  <a:lumOff val="60000"/>
                </a:schemeClr>
              </a:solidFill>
              <a:latin typeface="Bangla Sangam MN" charset="0"/>
              <a:ea typeface="Bangla Sangam MN" charset="0"/>
              <a:cs typeface="Bangla Sangam MN" charset="0"/>
            </a:endParaRPr>
          </a:p>
        </p:txBody>
      </p:sp>
      <p:cxnSp>
        <p:nvCxnSpPr>
          <p:cNvPr id="5" name="Straight Connector 4"/>
          <p:cNvCxnSpPr/>
          <p:nvPr/>
        </p:nvCxnSpPr>
        <p:spPr>
          <a:xfrm>
            <a:off x="1066800" y="2641600"/>
            <a:ext cx="5765800" cy="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165600" y="4267200"/>
            <a:ext cx="2527300" cy="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35300" y="3175000"/>
            <a:ext cx="3136900" cy="0"/>
          </a:xfrm>
          <a:prstGeom prst="line">
            <a:avLst/>
          </a:prstGeom>
          <a:ln w="381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527050" y="2046288"/>
            <a:ext cx="438150" cy="4572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tx1"/>
                </a:solidFill>
                <a:latin typeface="Arial" charset="0"/>
                <a:ea typeface="Arial" charset="0"/>
                <a:cs typeface="Arial" charset="0"/>
              </a:rPr>
              <a:t>1</a:t>
            </a:r>
            <a:endParaRPr lang="en-US" sz="3200">
              <a:solidFill>
                <a:schemeClr val="tx1"/>
              </a:solidFill>
              <a:latin typeface="Arial" charset="0"/>
              <a:ea typeface="Arial" charset="0"/>
              <a:cs typeface="Arial" charset="0"/>
            </a:endParaRPr>
          </a:p>
        </p:txBody>
      </p:sp>
      <p:sp>
        <p:nvSpPr>
          <p:cNvPr id="8" name="Rectangle 7"/>
          <p:cNvSpPr/>
          <p:nvPr/>
        </p:nvSpPr>
        <p:spPr>
          <a:xfrm>
            <a:off x="2444750" y="2768600"/>
            <a:ext cx="438150" cy="4572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latin typeface="Arial" charset="0"/>
                <a:ea typeface="Arial" charset="0"/>
                <a:cs typeface="Arial" charset="0"/>
              </a:rPr>
              <a:t>2</a:t>
            </a:r>
            <a:endParaRPr lang="en-US" sz="320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397375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par>
                          <p:cTn id="15" fill="hold">
                            <p:stCondLst>
                              <p:cond delay="0"/>
                            </p:stCondLst>
                            <p:childTnLst>
                              <p:par>
                                <p:cTn id="16" presetID="22" presetClass="entr" presetSubtype="8"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28650" y="212727"/>
            <a:ext cx="7886700" cy="747158"/>
          </a:xfrm>
        </p:spPr>
        <p:txBody>
          <a:bodyPr anchor="ctr">
            <a:normAutofit/>
          </a:bodyPr>
          <a:lstStyle/>
          <a:p>
            <a:pPr algn="ctr"/>
            <a:r>
              <a:rPr lang="en-US" sz="4000" dirty="0" smtClean="0">
                <a:solidFill>
                  <a:schemeClr val="bg1"/>
                </a:solidFill>
                <a:latin typeface="Bangla Sangam MN" charset="0"/>
                <a:ea typeface="Bangla Sangam MN" charset="0"/>
                <a:cs typeface="Bangla Sangam MN" charset="0"/>
              </a:rPr>
              <a:t>Love One Another (1 John 4:7-21)</a:t>
            </a:r>
            <a:endParaRPr lang="en-US" sz="4000" dirty="0">
              <a:solidFill>
                <a:schemeClr val="bg1"/>
              </a:solidFill>
              <a:latin typeface="Bangla Sangam MN" charset="0"/>
              <a:ea typeface="Bangla Sangam MN" charset="0"/>
              <a:cs typeface="Bangla Sangam MN" charset="0"/>
            </a:endParaRPr>
          </a:p>
        </p:txBody>
      </p:sp>
      <p:sp>
        <p:nvSpPr>
          <p:cNvPr id="6" name="TextBox 5"/>
          <p:cNvSpPr txBox="1"/>
          <p:nvPr/>
        </p:nvSpPr>
        <p:spPr>
          <a:xfrm>
            <a:off x="323849" y="1334967"/>
            <a:ext cx="3817279" cy="646331"/>
          </a:xfrm>
          <a:prstGeom prst="rect">
            <a:avLst/>
          </a:prstGeom>
          <a:solidFill>
            <a:schemeClr val="accent2">
              <a:lumMod val="60000"/>
              <a:lumOff val="40000"/>
            </a:schemeClr>
          </a:solidFill>
          <a:ln w="38100">
            <a:solidFill>
              <a:schemeClr val="tx1"/>
            </a:solidFill>
          </a:ln>
        </p:spPr>
        <p:txBody>
          <a:bodyPr wrap="square" rtlCol="0" anchor="ctr">
            <a:spAutoFit/>
          </a:bodyPr>
          <a:lstStyle/>
          <a:p>
            <a:pPr algn="ctr"/>
            <a:r>
              <a:rPr lang="en-US" sz="3600" dirty="0" smtClean="0">
                <a:solidFill>
                  <a:prstClr val="black"/>
                </a:solidFill>
                <a:latin typeface="Bangla Sangam MN" charset="0"/>
                <a:ea typeface="Bangla Sangam MN" charset="0"/>
                <a:cs typeface="Bangla Sangam MN" charset="0"/>
              </a:rPr>
              <a:t>God is Love (7-8)</a:t>
            </a:r>
            <a:endParaRPr lang="en-US" sz="3600" dirty="0">
              <a:solidFill>
                <a:prstClr val="black"/>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86191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dirty="0" smtClean="0">
                <a:solidFill>
                  <a:schemeClr val="bg1"/>
                </a:solidFill>
                <a:latin typeface="Bangla Sangam MN" charset="0"/>
                <a:ea typeface="Bangla Sangam MN" charset="0"/>
                <a:cs typeface="Bangla Sangam MN" charset="0"/>
              </a:rPr>
              <a:t>God is Light, God is Love</a:t>
            </a:r>
            <a:endParaRPr lang="en-US" sz="4000" dirty="0">
              <a:solidFill>
                <a:schemeClr val="bg1"/>
              </a:solidFill>
              <a:latin typeface="Bangla Sangam MN" charset="0"/>
              <a:ea typeface="Bangla Sangam MN" charset="0"/>
              <a:cs typeface="Bangla Sangam MN" charset="0"/>
            </a:endParaRPr>
          </a:p>
        </p:txBody>
      </p:sp>
      <p:sp>
        <p:nvSpPr>
          <p:cNvPr id="6" name="TextBox 5"/>
          <p:cNvSpPr txBox="1"/>
          <p:nvPr/>
        </p:nvSpPr>
        <p:spPr>
          <a:xfrm>
            <a:off x="628650" y="1690689"/>
            <a:ext cx="7886700" cy="2062103"/>
          </a:xfrm>
          <a:prstGeom prst="rect">
            <a:avLst/>
          </a:prstGeom>
          <a:noFill/>
          <a:ln w="38100">
            <a:solidFill>
              <a:schemeClr val="accent1">
                <a:lumMod val="40000"/>
                <a:lumOff val="60000"/>
              </a:schemeClr>
            </a:solidFill>
          </a:ln>
        </p:spPr>
        <p:txBody>
          <a:bodyPr wrap="square" rtlCol="0" anchor="ctr">
            <a:spAutoFit/>
          </a:bodyPr>
          <a:lstStyle/>
          <a:p>
            <a:pPr algn="ctr"/>
            <a:r>
              <a:rPr lang="en-US" sz="3200" b="1" i="1" dirty="0" smtClean="0">
                <a:solidFill>
                  <a:srgbClr val="5B9BD5">
                    <a:lumMod val="40000"/>
                    <a:lumOff val="60000"/>
                  </a:srgbClr>
                </a:solidFill>
                <a:latin typeface="Bangla Sangam MN" charset="0"/>
                <a:ea typeface="Bangla Sangam MN" charset="0"/>
                <a:cs typeface="Bangla Sangam MN" charset="0"/>
              </a:rPr>
              <a:t>God </a:t>
            </a:r>
            <a:r>
              <a:rPr lang="en-US" sz="3200" b="1" i="1" dirty="0">
                <a:solidFill>
                  <a:srgbClr val="5B9BD5">
                    <a:lumMod val="40000"/>
                    <a:lumOff val="60000"/>
                  </a:srgbClr>
                </a:solidFill>
                <a:latin typeface="Bangla Sangam MN" charset="0"/>
                <a:ea typeface="Bangla Sangam MN" charset="0"/>
                <a:cs typeface="Bangla Sangam MN" charset="0"/>
              </a:rPr>
              <a:t>is Light</a:t>
            </a:r>
            <a:r>
              <a:rPr lang="en-US" sz="3200" i="1" dirty="0">
                <a:solidFill>
                  <a:srgbClr val="5B9BD5">
                    <a:lumMod val="40000"/>
                    <a:lumOff val="60000"/>
                  </a:srgbClr>
                </a:solidFill>
                <a:latin typeface="Bangla Sangam MN" charset="0"/>
                <a:ea typeface="Bangla Sangam MN" charset="0"/>
                <a:cs typeface="Bangla Sangam MN" charset="0"/>
              </a:rPr>
              <a:t>, and in Him there is no darkness at all. </a:t>
            </a:r>
            <a:r>
              <a:rPr lang="en-US" sz="3200" i="1" dirty="0" smtClean="0">
                <a:solidFill>
                  <a:srgbClr val="5B9BD5">
                    <a:lumMod val="40000"/>
                    <a:lumOff val="60000"/>
                  </a:srgbClr>
                </a:solidFill>
                <a:latin typeface="Bangla Sangam MN" charset="0"/>
                <a:ea typeface="Bangla Sangam MN" charset="0"/>
                <a:cs typeface="Bangla Sangam MN" charset="0"/>
              </a:rPr>
              <a:t>If </a:t>
            </a:r>
            <a:r>
              <a:rPr lang="en-US" sz="3200" i="1" dirty="0">
                <a:solidFill>
                  <a:srgbClr val="5B9BD5">
                    <a:lumMod val="40000"/>
                    <a:lumOff val="60000"/>
                  </a:srgbClr>
                </a:solidFill>
                <a:latin typeface="Bangla Sangam MN" charset="0"/>
                <a:ea typeface="Bangla Sangam MN" charset="0"/>
                <a:cs typeface="Bangla Sangam MN" charset="0"/>
              </a:rPr>
              <a:t>we say that we have fellowship with Him and yet walk in the darkness, we lie and do not practice the </a:t>
            </a:r>
            <a:r>
              <a:rPr lang="en-US" sz="3200" i="1" dirty="0" smtClean="0">
                <a:solidFill>
                  <a:srgbClr val="5B9BD5">
                    <a:lumMod val="40000"/>
                    <a:lumOff val="60000"/>
                  </a:srgbClr>
                </a:solidFill>
                <a:latin typeface="Bangla Sangam MN" charset="0"/>
                <a:ea typeface="Bangla Sangam MN" charset="0"/>
                <a:cs typeface="Bangla Sangam MN" charset="0"/>
              </a:rPr>
              <a:t>truth.” </a:t>
            </a:r>
            <a:r>
              <a:rPr lang="en-US" sz="3200" dirty="0" smtClean="0">
                <a:solidFill>
                  <a:srgbClr val="5B9BD5">
                    <a:lumMod val="40000"/>
                    <a:lumOff val="60000"/>
                  </a:srgbClr>
                </a:solidFill>
                <a:latin typeface="Bangla Sangam MN" charset="0"/>
                <a:ea typeface="Bangla Sangam MN" charset="0"/>
                <a:cs typeface="Bangla Sangam MN" charset="0"/>
              </a:rPr>
              <a:t>(1:5-6)</a:t>
            </a:r>
            <a:endParaRPr lang="en-US" sz="3200" dirty="0">
              <a:solidFill>
                <a:srgbClr val="5B9BD5">
                  <a:lumMod val="40000"/>
                  <a:lumOff val="60000"/>
                </a:srgbClr>
              </a:solidFill>
              <a:latin typeface="Bangla Sangam MN" charset="0"/>
              <a:ea typeface="Bangla Sangam MN" charset="0"/>
              <a:cs typeface="Bangla Sangam MN" charset="0"/>
            </a:endParaRPr>
          </a:p>
        </p:txBody>
      </p:sp>
      <p:sp>
        <p:nvSpPr>
          <p:cNvPr id="8" name="TextBox 7"/>
          <p:cNvSpPr txBox="1"/>
          <p:nvPr/>
        </p:nvSpPr>
        <p:spPr>
          <a:xfrm>
            <a:off x="628649" y="4047303"/>
            <a:ext cx="7886701" cy="2062103"/>
          </a:xfrm>
          <a:prstGeom prst="rect">
            <a:avLst/>
          </a:prstGeom>
          <a:noFill/>
          <a:ln w="38100">
            <a:solidFill>
              <a:schemeClr val="accent2">
                <a:lumMod val="40000"/>
                <a:lumOff val="60000"/>
              </a:schemeClr>
            </a:solidFill>
          </a:ln>
        </p:spPr>
        <p:txBody>
          <a:bodyPr wrap="square" rtlCol="0" anchor="ctr">
            <a:spAutoFit/>
          </a:bodyPr>
          <a:lstStyle/>
          <a:p>
            <a:pPr algn="ctr"/>
            <a:r>
              <a:rPr lang="en-US" sz="3200" i="1" dirty="0" smtClean="0">
                <a:solidFill>
                  <a:schemeClr val="accent2">
                    <a:lumMod val="40000"/>
                    <a:lumOff val="60000"/>
                  </a:schemeClr>
                </a:solidFill>
                <a:latin typeface="Bangla Sangam MN" charset="0"/>
                <a:ea typeface="Bangla Sangam MN" charset="0"/>
                <a:cs typeface="Bangla Sangam MN" charset="0"/>
              </a:rPr>
              <a:t>Love one </a:t>
            </a:r>
            <a:r>
              <a:rPr lang="en-US" sz="3200" i="1" dirty="0">
                <a:solidFill>
                  <a:schemeClr val="accent2">
                    <a:lumMod val="40000"/>
                    <a:lumOff val="60000"/>
                  </a:schemeClr>
                </a:solidFill>
                <a:latin typeface="Bangla Sangam MN" charset="0"/>
                <a:ea typeface="Bangla Sangam MN" charset="0"/>
                <a:cs typeface="Bangla Sangam MN" charset="0"/>
              </a:rPr>
              <a:t>another, for love is from God; and everyone who loves is born of God and knows God. </a:t>
            </a:r>
            <a:r>
              <a:rPr lang="en-US" sz="3200" i="1" dirty="0" smtClean="0">
                <a:solidFill>
                  <a:schemeClr val="accent2">
                    <a:lumMod val="40000"/>
                    <a:lumOff val="60000"/>
                  </a:schemeClr>
                </a:solidFill>
                <a:latin typeface="Bangla Sangam MN" charset="0"/>
                <a:ea typeface="Bangla Sangam MN" charset="0"/>
                <a:cs typeface="Bangla Sangam MN" charset="0"/>
              </a:rPr>
              <a:t>The </a:t>
            </a:r>
            <a:r>
              <a:rPr lang="en-US" sz="3200" i="1" dirty="0">
                <a:solidFill>
                  <a:schemeClr val="accent2">
                    <a:lumMod val="40000"/>
                    <a:lumOff val="60000"/>
                  </a:schemeClr>
                </a:solidFill>
                <a:latin typeface="Bangla Sangam MN" charset="0"/>
                <a:ea typeface="Bangla Sangam MN" charset="0"/>
                <a:cs typeface="Bangla Sangam MN" charset="0"/>
              </a:rPr>
              <a:t>one who does not love does not know God, for </a:t>
            </a:r>
            <a:r>
              <a:rPr lang="en-US" sz="3200" b="1" i="1" dirty="0">
                <a:solidFill>
                  <a:schemeClr val="accent2">
                    <a:lumMod val="40000"/>
                    <a:lumOff val="60000"/>
                  </a:schemeClr>
                </a:solidFill>
                <a:latin typeface="Bangla Sangam MN" charset="0"/>
                <a:ea typeface="Bangla Sangam MN" charset="0"/>
                <a:cs typeface="Bangla Sangam MN" charset="0"/>
              </a:rPr>
              <a:t>God is love</a:t>
            </a:r>
            <a:r>
              <a:rPr lang="en-US" sz="3200" i="1" dirty="0">
                <a:solidFill>
                  <a:schemeClr val="accent2">
                    <a:lumMod val="40000"/>
                    <a:lumOff val="60000"/>
                  </a:schemeClr>
                </a:solidFill>
                <a:latin typeface="Bangla Sangam MN" charset="0"/>
                <a:ea typeface="Bangla Sangam MN" charset="0"/>
                <a:cs typeface="Bangla Sangam MN" charset="0"/>
              </a:rPr>
              <a:t>.” </a:t>
            </a:r>
            <a:r>
              <a:rPr lang="en-US" sz="3200" dirty="0" smtClean="0">
                <a:solidFill>
                  <a:schemeClr val="accent2">
                    <a:lumMod val="40000"/>
                    <a:lumOff val="60000"/>
                  </a:schemeClr>
                </a:solidFill>
                <a:latin typeface="Bangla Sangam MN" charset="0"/>
                <a:ea typeface="Bangla Sangam MN" charset="0"/>
                <a:cs typeface="Bangla Sangam MN" charset="0"/>
              </a:rPr>
              <a:t>(4:7-8)</a:t>
            </a:r>
            <a:endParaRPr lang="en-US" sz="3200" dirty="0">
              <a:solidFill>
                <a:schemeClr val="accent2">
                  <a:lumMod val="40000"/>
                  <a:lumOff val="60000"/>
                </a:schemeClr>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492867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28650" y="212727"/>
            <a:ext cx="7886700" cy="747158"/>
          </a:xfrm>
        </p:spPr>
        <p:txBody>
          <a:bodyPr anchor="ctr">
            <a:normAutofit/>
          </a:bodyPr>
          <a:lstStyle/>
          <a:p>
            <a:pPr algn="ctr"/>
            <a:r>
              <a:rPr lang="en-US" sz="4000" dirty="0" smtClean="0">
                <a:solidFill>
                  <a:schemeClr val="bg1"/>
                </a:solidFill>
                <a:latin typeface="Bangla Sangam MN" charset="0"/>
                <a:ea typeface="Bangla Sangam MN" charset="0"/>
                <a:cs typeface="Bangla Sangam MN" charset="0"/>
              </a:rPr>
              <a:t>Love One Another (1 John 4:7-21)</a:t>
            </a:r>
            <a:endParaRPr lang="en-US" sz="4000" dirty="0">
              <a:solidFill>
                <a:schemeClr val="bg1"/>
              </a:solidFill>
              <a:latin typeface="Bangla Sangam MN" charset="0"/>
              <a:ea typeface="Bangla Sangam MN" charset="0"/>
              <a:cs typeface="Bangla Sangam MN" charset="0"/>
            </a:endParaRPr>
          </a:p>
        </p:txBody>
      </p:sp>
      <p:sp>
        <p:nvSpPr>
          <p:cNvPr id="6" name="TextBox 5"/>
          <p:cNvSpPr txBox="1"/>
          <p:nvPr/>
        </p:nvSpPr>
        <p:spPr>
          <a:xfrm>
            <a:off x="323849" y="1334967"/>
            <a:ext cx="3817279" cy="646331"/>
          </a:xfrm>
          <a:prstGeom prst="rect">
            <a:avLst/>
          </a:prstGeom>
          <a:solidFill>
            <a:schemeClr val="accent2">
              <a:lumMod val="60000"/>
              <a:lumOff val="40000"/>
            </a:schemeClr>
          </a:solidFill>
          <a:ln w="38100">
            <a:solidFill>
              <a:schemeClr val="tx1"/>
            </a:solidFill>
          </a:ln>
        </p:spPr>
        <p:txBody>
          <a:bodyPr wrap="square" rtlCol="0" anchor="ctr">
            <a:spAutoFit/>
          </a:bodyPr>
          <a:lstStyle/>
          <a:p>
            <a:pPr algn="ctr"/>
            <a:r>
              <a:rPr lang="en-US" sz="3600" dirty="0" smtClean="0">
                <a:solidFill>
                  <a:prstClr val="black"/>
                </a:solidFill>
                <a:latin typeface="Bangla Sangam MN" charset="0"/>
                <a:ea typeface="Bangla Sangam MN" charset="0"/>
                <a:cs typeface="Bangla Sangam MN" charset="0"/>
              </a:rPr>
              <a:t>God is Love (7-8)</a:t>
            </a:r>
            <a:endParaRPr lang="en-US" sz="3600" dirty="0">
              <a:solidFill>
                <a:prstClr val="black"/>
              </a:solidFill>
              <a:latin typeface="Bangla Sangam MN" charset="0"/>
              <a:ea typeface="Bangla Sangam MN" charset="0"/>
              <a:cs typeface="Bangla Sangam MN" charset="0"/>
            </a:endParaRPr>
          </a:p>
        </p:txBody>
      </p:sp>
      <p:sp>
        <p:nvSpPr>
          <p:cNvPr id="9" name="TextBox 8"/>
          <p:cNvSpPr txBox="1"/>
          <p:nvPr/>
        </p:nvSpPr>
        <p:spPr>
          <a:xfrm>
            <a:off x="323849" y="2131809"/>
            <a:ext cx="3817279" cy="1200329"/>
          </a:xfrm>
          <a:prstGeom prst="rect">
            <a:avLst/>
          </a:prstGeom>
          <a:solidFill>
            <a:schemeClr val="accent2">
              <a:lumMod val="60000"/>
              <a:lumOff val="40000"/>
            </a:schemeClr>
          </a:solidFill>
          <a:ln w="38100">
            <a:solidFill>
              <a:schemeClr val="tx1"/>
            </a:solidFill>
          </a:ln>
        </p:spPr>
        <p:txBody>
          <a:bodyPr wrap="square" rtlCol="0" anchor="ctr">
            <a:spAutoFit/>
          </a:bodyPr>
          <a:lstStyle/>
          <a:p>
            <a:pPr algn="ctr"/>
            <a:r>
              <a:rPr lang="en-US" sz="3600" dirty="0" smtClean="0">
                <a:solidFill>
                  <a:prstClr val="black"/>
                </a:solidFill>
                <a:latin typeface="Bangla Sangam MN" charset="0"/>
                <a:ea typeface="Bangla Sangam MN" charset="0"/>
                <a:cs typeface="Bangla Sangam MN" charset="0"/>
              </a:rPr>
              <a:t>Love is manifested in Jesus (9-11)</a:t>
            </a:r>
            <a:endParaRPr lang="en-US" sz="3600" dirty="0">
              <a:solidFill>
                <a:prstClr val="black"/>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653401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dirty="0" smtClean="0">
                <a:solidFill>
                  <a:schemeClr val="bg1"/>
                </a:solidFill>
                <a:latin typeface="Bangla Sangam MN" charset="0"/>
                <a:ea typeface="Bangla Sangam MN" charset="0"/>
                <a:cs typeface="Bangla Sangam MN" charset="0"/>
              </a:rPr>
              <a:t>Love Manifested</a:t>
            </a:r>
            <a:endParaRPr lang="en-US" sz="4000" dirty="0">
              <a:solidFill>
                <a:schemeClr val="bg1"/>
              </a:solidFill>
              <a:latin typeface="Bangla Sangam MN" charset="0"/>
              <a:ea typeface="Bangla Sangam MN" charset="0"/>
              <a:cs typeface="Bangla Sangam MN" charset="0"/>
            </a:endParaRPr>
          </a:p>
        </p:txBody>
      </p:sp>
      <p:sp>
        <p:nvSpPr>
          <p:cNvPr id="6" name="TextBox 5"/>
          <p:cNvSpPr txBox="1"/>
          <p:nvPr/>
        </p:nvSpPr>
        <p:spPr>
          <a:xfrm>
            <a:off x="628650" y="1690689"/>
            <a:ext cx="7886700" cy="2062103"/>
          </a:xfrm>
          <a:prstGeom prst="rect">
            <a:avLst/>
          </a:prstGeom>
          <a:noFill/>
          <a:ln w="38100">
            <a:solidFill>
              <a:schemeClr val="accent2">
                <a:lumMod val="40000"/>
                <a:lumOff val="60000"/>
              </a:schemeClr>
            </a:solidFill>
          </a:ln>
        </p:spPr>
        <p:txBody>
          <a:bodyPr wrap="square" rtlCol="0" anchor="ctr">
            <a:spAutoFit/>
          </a:bodyPr>
          <a:lstStyle/>
          <a:p>
            <a:pPr algn="ctr"/>
            <a:r>
              <a:rPr lang="en-US" sz="3200" b="1" i="1" dirty="0">
                <a:solidFill>
                  <a:schemeClr val="accent2">
                    <a:lumMod val="40000"/>
                    <a:lumOff val="60000"/>
                  </a:schemeClr>
                </a:solidFill>
                <a:latin typeface="Bangla Sangam MN" charset="0"/>
                <a:ea typeface="Bangla Sangam MN" charset="0"/>
                <a:cs typeface="Bangla Sangam MN" charset="0"/>
              </a:rPr>
              <a:t>By this the love </a:t>
            </a:r>
            <a:r>
              <a:rPr lang="en-US" sz="3200" i="1" dirty="0">
                <a:solidFill>
                  <a:schemeClr val="accent2">
                    <a:lumMod val="40000"/>
                    <a:lumOff val="60000"/>
                  </a:schemeClr>
                </a:solidFill>
                <a:latin typeface="Bangla Sangam MN" charset="0"/>
                <a:ea typeface="Bangla Sangam MN" charset="0"/>
                <a:cs typeface="Bangla Sangam MN" charset="0"/>
              </a:rPr>
              <a:t>of God was manifested in us, that God has </a:t>
            </a:r>
            <a:r>
              <a:rPr lang="en-US" sz="3200" b="1" i="1" dirty="0">
                <a:solidFill>
                  <a:schemeClr val="accent2">
                    <a:lumMod val="40000"/>
                    <a:lumOff val="60000"/>
                  </a:schemeClr>
                </a:solidFill>
                <a:latin typeface="Bangla Sangam MN" charset="0"/>
                <a:ea typeface="Bangla Sangam MN" charset="0"/>
                <a:cs typeface="Bangla Sangam MN" charset="0"/>
              </a:rPr>
              <a:t>sent His only begotten Son </a:t>
            </a:r>
            <a:r>
              <a:rPr lang="en-US" sz="3200" i="1" dirty="0">
                <a:solidFill>
                  <a:schemeClr val="accent2">
                    <a:lumMod val="40000"/>
                    <a:lumOff val="60000"/>
                  </a:schemeClr>
                </a:solidFill>
                <a:latin typeface="Bangla Sangam MN" charset="0"/>
                <a:ea typeface="Bangla Sangam MN" charset="0"/>
                <a:cs typeface="Bangla Sangam MN" charset="0"/>
              </a:rPr>
              <a:t>into the world so that we might </a:t>
            </a:r>
            <a:r>
              <a:rPr lang="en-US" sz="3200" b="1" i="1" dirty="0">
                <a:solidFill>
                  <a:schemeClr val="accent2">
                    <a:lumMod val="40000"/>
                    <a:lumOff val="60000"/>
                  </a:schemeClr>
                </a:solidFill>
                <a:latin typeface="Bangla Sangam MN" charset="0"/>
                <a:ea typeface="Bangla Sangam MN" charset="0"/>
                <a:cs typeface="Bangla Sangam MN" charset="0"/>
              </a:rPr>
              <a:t>live</a:t>
            </a:r>
            <a:r>
              <a:rPr lang="en-US" sz="3200" i="1" dirty="0">
                <a:solidFill>
                  <a:schemeClr val="accent2">
                    <a:lumMod val="40000"/>
                    <a:lumOff val="60000"/>
                  </a:schemeClr>
                </a:solidFill>
                <a:latin typeface="Bangla Sangam MN" charset="0"/>
                <a:ea typeface="Bangla Sangam MN" charset="0"/>
                <a:cs typeface="Bangla Sangam MN" charset="0"/>
              </a:rPr>
              <a:t> through </a:t>
            </a:r>
            <a:r>
              <a:rPr lang="en-US" sz="3200" i="1" dirty="0" smtClean="0">
                <a:solidFill>
                  <a:schemeClr val="accent2">
                    <a:lumMod val="40000"/>
                    <a:lumOff val="60000"/>
                  </a:schemeClr>
                </a:solidFill>
                <a:latin typeface="Bangla Sangam MN" charset="0"/>
                <a:ea typeface="Bangla Sangam MN" charset="0"/>
                <a:cs typeface="Bangla Sangam MN" charset="0"/>
              </a:rPr>
              <a:t>Him. </a:t>
            </a:r>
            <a:r>
              <a:rPr lang="en-US" sz="3200" dirty="0" smtClean="0">
                <a:solidFill>
                  <a:schemeClr val="accent2">
                    <a:lumMod val="40000"/>
                    <a:lumOff val="60000"/>
                  </a:schemeClr>
                </a:solidFill>
                <a:latin typeface="Bangla Sangam MN" charset="0"/>
                <a:ea typeface="Bangla Sangam MN" charset="0"/>
                <a:cs typeface="Bangla Sangam MN" charset="0"/>
              </a:rPr>
              <a:t>(1 John 4:9)</a:t>
            </a:r>
            <a:endParaRPr lang="en-US" sz="3200" dirty="0">
              <a:solidFill>
                <a:schemeClr val="accent2">
                  <a:lumMod val="40000"/>
                  <a:lumOff val="60000"/>
                </a:schemeClr>
              </a:solidFill>
              <a:latin typeface="Bangla Sangam MN" charset="0"/>
              <a:ea typeface="Bangla Sangam MN" charset="0"/>
              <a:cs typeface="Bangla Sangam MN" charset="0"/>
            </a:endParaRPr>
          </a:p>
        </p:txBody>
      </p:sp>
      <p:sp>
        <p:nvSpPr>
          <p:cNvPr id="8" name="TextBox 7"/>
          <p:cNvSpPr txBox="1"/>
          <p:nvPr/>
        </p:nvSpPr>
        <p:spPr>
          <a:xfrm>
            <a:off x="628650" y="4047303"/>
            <a:ext cx="7886701" cy="2062103"/>
          </a:xfrm>
          <a:prstGeom prst="rect">
            <a:avLst/>
          </a:prstGeom>
          <a:noFill/>
          <a:ln w="38100">
            <a:solidFill>
              <a:schemeClr val="accent1">
                <a:lumMod val="40000"/>
                <a:lumOff val="60000"/>
              </a:schemeClr>
            </a:solidFill>
          </a:ln>
        </p:spPr>
        <p:txBody>
          <a:bodyPr wrap="square" rtlCol="0" anchor="ctr">
            <a:spAutoFit/>
          </a:bodyPr>
          <a:lstStyle/>
          <a:p>
            <a:pPr algn="ctr"/>
            <a:r>
              <a:rPr lang="en-US" sz="3200" i="1" dirty="0">
                <a:solidFill>
                  <a:srgbClr val="5B9BD5">
                    <a:lumMod val="40000"/>
                    <a:lumOff val="60000"/>
                  </a:srgbClr>
                </a:solidFill>
                <a:latin typeface="Bangla Sangam MN" charset="0"/>
                <a:ea typeface="Bangla Sangam MN" charset="0"/>
                <a:cs typeface="Bangla Sangam MN" charset="0"/>
              </a:rPr>
              <a:t>For God </a:t>
            </a:r>
            <a:r>
              <a:rPr lang="en-US" sz="3200" b="1" i="1" dirty="0">
                <a:solidFill>
                  <a:srgbClr val="5B9BD5">
                    <a:lumMod val="40000"/>
                    <a:lumOff val="60000"/>
                  </a:srgbClr>
                </a:solidFill>
                <a:latin typeface="Bangla Sangam MN" charset="0"/>
                <a:ea typeface="Bangla Sangam MN" charset="0"/>
                <a:cs typeface="Bangla Sangam MN" charset="0"/>
              </a:rPr>
              <a:t>so loved </a:t>
            </a:r>
            <a:r>
              <a:rPr lang="en-US" sz="3200" i="1" dirty="0">
                <a:solidFill>
                  <a:srgbClr val="5B9BD5">
                    <a:lumMod val="40000"/>
                    <a:lumOff val="60000"/>
                  </a:srgbClr>
                </a:solidFill>
                <a:latin typeface="Bangla Sangam MN" charset="0"/>
                <a:ea typeface="Bangla Sangam MN" charset="0"/>
                <a:cs typeface="Bangla Sangam MN" charset="0"/>
              </a:rPr>
              <a:t>the world, that He </a:t>
            </a:r>
            <a:r>
              <a:rPr lang="en-US" sz="3200" b="1" i="1" dirty="0">
                <a:solidFill>
                  <a:srgbClr val="5B9BD5">
                    <a:lumMod val="40000"/>
                    <a:lumOff val="60000"/>
                  </a:srgbClr>
                </a:solidFill>
                <a:latin typeface="Bangla Sangam MN" charset="0"/>
                <a:ea typeface="Bangla Sangam MN" charset="0"/>
                <a:cs typeface="Bangla Sangam MN" charset="0"/>
              </a:rPr>
              <a:t>gave His only begotten Son</a:t>
            </a:r>
            <a:r>
              <a:rPr lang="en-US" sz="3200" i="1" dirty="0">
                <a:solidFill>
                  <a:srgbClr val="5B9BD5">
                    <a:lumMod val="40000"/>
                    <a:lumOff val="60000"/>
                  </a:srgbClr>
                </a:solidFill>
                <a:latin typeface="Bangla Sangam MN" charset="0"/>
                <a:ea typeface="Bangla Sangam MN" charset="0"/>
                <a:cs typeface="Bangla Sangam MN" charset="0"/>
              </a:rPr>
              <a:t>, that whoever believes in Him shall not perish, but have eternal </a:t>
            </a:r>
            <a:r>
              <a:rPr lang="en-US" sz="3200" b="1" i="1" dirty="0">
                <a:solidFill>
                  <a:srgbClr val="5B9BD5">
                    <a:lumMod val="40000"/>
                    <a:lumOff val="60000"/>
                  </a:srgbClr>
                </a:solidFill>
                <a:latin typeface="Bangla Sangam MN" charset="0"/>
                <a:ea typeface="Bangla Sangam MN" charset="0"/>
                <a:cs typeface="Bangla Sangam MN" charset="0"/>
              </a:rPr>
              <a:t>life</a:t>
            </a:r>
            <a:r>
              <a:rPr lang="en-US" sz="3200" i="1" dirty="0" smtClean="0">
                <a:solidFill>
                  <a:srgbClr val="5B9BD5">
                    <a:lumMod val="40000"/>
                    <a:lumOff val="60000"/>
                  </a:srgbClr>
                </a:solidFill>
                <a:latin typeface="Bangla Sangam MN" charset="0"/>
                <a:ea typeface="Bangla Sangam MN" charset="0"/>
                <a:cs typeface="Bangla Sangam MN" charset="0"/>
              </a:rPr>
              <a:t>. </a:t>
            </a:r>
            <a:r>
              <a:rPr lang="en-US" sz="3200" dirty="0" smtClean="0">
                <a:solidFill>
                  <a:srgbClr val="5B9BD5">
                    <a:lumMod val="40000"/>
                    <a:lumOff val="60000"/>
                  </a:srgbClr>
                </a:solidFill>
                <a:latin typeface="Bangla Sangam MN" charset="0"/>
                <a:ea typeface="Bangla Sangam MN" charset="0"/>
                <a:cs typeface="Bangla Sangam MN" charset="0"/>
              </a:rPr>
              <a:t>(John 3:16)</a:t>
            </a:r>
            <a:endParaRPr lang="en-US" sz="3200" dirty="0">
              <a:solidFill>
                <a:srgbClr val="5B9BD5">
                  <a:lumMod val="40000"/>
                  <a:lumOff val="60000"/>
                </a:srgbClr>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727187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28650" y="212727"/>
            <a:ext cx="7886700" cy="747158"/>
          </a:xfrm>
        </p:spPr>
        <p:txBody>
          <a:bodyPr anchor="ctr">
            <a:normAutofit/>
          </a:bodyPr>
          <a:lstStyle/>
          <a:p>
            <a:pPr algn="ctr"/>
            <a:r>
              <a:rPr lang="en-US" sz="4000" dirty="0" smtClean="0">
                <a:solidFill>
                  <a:schemeClr val="bg1"/>
                </a:solidFill>
                <a:latin typeface="Bangla Sangam MN" charset="0"/>
                <a:ea typeface="Bangla Sangam MN" charset="0"/>
                <a:cs typeface="Bangla Sangam MN" charset="0"/>
              </a:rPr>
              <a:t>Love One Another (1 John 4:7-21)</a:t>
            </a:r>
            <a:endParaRPr lang="en-US" sz="4000" dirty="0">
              <a:solidFill>
                <a:schemeClr val="bg1"/>
              </a:solidFill>
              <a:latin typeface="Bangla Sangam MN" charset="0"/>
              <a:ea typeface="Bangla Sangam MN" charset="0"/>
              <a:cs typeface="Bangla Sangam MN" charset="0"/>
            </a:endParaRPr>
          </a:p>
        </p:txBody>
      </p:sp>
      <p:sp>
        <p:nvSpPr>
          <p:cNvPr id="6" name="TextBox 5"/>
          <p:cNvSpPr txBox="1"/>
          <p:nvPr/>
        </p:nvSpPr>
        <p:spPr>
          <a:xfrm>
            <a:off x="323849" y="1334967"/>
            <a:ext cx="3817279" cy="646331"/>
          </a:xfrm>
          <a:prstGeom prst="rect">
            <a:avLst/>
          </a:prstGeom>
          <a:solidFill>
            <a:schemeClr val="accent2">
              <a:lumMod val="60000"/>
              <a:lumOff val="40000"/>
            </a:schemeClr>
          </a:solidFill>
          <a:ln w="38100">
            <a:solidFill>
              <a:schemeClr val="tx1"/>
            </a:solidFill>
          </a:ln>
        </p:spPr>
        <p:txBody>
          <a:bodyPr wrap="square" rtlCol="0" anchor="ctr">
            <a:spAutoFit/>
          </a:bodyPr>
          <a:lstStyle/>
          <a:p>
            <a:pPr algn="ctr"/>
            <a:r>
              <a:rPr lang="en-US" sz="3600" dirty="0" smtClean="0">
                <a:solidFill>
                  <a:prstClr val="black"/>
                </a:solidFill>
                <a:latin typeface="Bangla Sangam MN" charset="0"/>
                <a:ea typeface="Bangla Sangam MN" charset="0"/>
                <a:cs typeface="Bangla Sangam MN" charset="0"/>
              </a:rPr>
              <a:t>God is Love (7-8)</a:t>
            </a:r>
            <a:endParaRPr lang="en-US" sz="3600" dirty="0">
              <a:solidFill>
                <a:prstClr val="black"/>
              </a:solidFill>
              <a:latin typeface="Bangla Sangam MN" charset="0"/>
              <a:ea typeface="Bangla Sangam MN" charset="0"/>
              <a:cs typeface="Bangla Sangam MN" charset="0"/>
            </a:endParaRPr>
          </a:p>
        </p:txBody>
      </p:sp>
      <p:sp>
        <p:nvSpPr>
          <p:cNvPr id="9" name="TextBox 8"/>
          <p:cNvSpPr txBox="1"/>
          <p:nvPr/>
        </p:nvSpPr>
        <p:spPr>
          <a:xfrm>
            <a:off x="323849" y="2131809"/>
            <a:ext cx="3817279" cy="1200329"/>
          </a:xfrm>
          <a:prstGeom prst="rect">
            <a:avLst/>
          </a:prstGeom>
          <a:solidFill>
            <a:schemeClr val="accent2">
              <a:lumMod val="60000"/>
              <a:lumOff val="40000"/>
            </a:schemeClr>
          </a:solidFill>
          <a:ln w="38100">
            <a:solidFill>
              <a:schemeClr val="tx1"/>
            </a:solidFill>
          </a:ln>
        </p:spPr>
        <p:txBody>
          <a:bodyPr wrap="square" rtlCol="0" anchor="ctr">
            <a:spAutoFit/>
          </a:bodyPr>
          <a:lstStyle/>
          <a:p>
            <a:pPr algn="ctr"/>
            <a:r>
              <a:rPr lang="en-US" sz="3600" dirty="0" smtClean="0">
                <a:solidFill>
                  <a:prstClr val="black"/>
                </a:solidFill>
                <a:latin typeface="Bangla Sangam MN" charset="0"/>
                <a:ea typeface="Bangla Sangam MN" charset="0"/>
                <a:cs typeface="Bangla Sangam MN" charset="0"/>
              </a:rPr>
              <a:t>Love is manifested in Jesus (9-11)</a:t>
            </a:r>
            <a:endParaRPr lang="en-US" sz="3600" dirty="0">
              <a:solidFill>
                <a:prstClr val="black"/>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44585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dirty="0" smtClean="0">
                <a:solidFill>
                  <a:schemeClr val="bg1"/>
                </a:solidFill>
                <a:latin typeface="Bangla Sangam MN" charset="0"/>
                <a:ea typeface="Bangla Sangam MN" charset="0"/>
                <a:cs typeface="Bangla Sangam MN" charset="0"/>
              </a:rPr>
              <a:t>Love </a:t>
            </a:r>
            <a:r>
              <a:rPr lang="en-US" sz="4000" dirty="0" smtClean="0">
                <a:solidFill>
                  <a:schemeClr val="bg1"/>
                </a:solidFill>
                <a:latin typeface="Bangla Sangam MN" charset="0"/>
                <a:ea typeface="Bangla Sangam MN" charset="0"/>
                <a:cs typeface="Bangla Sangam MN" charset="0"/>
              </a:rPr>
              <a:t>Manifested &amp; Perfected</a:t>
            </a:r>
            <a:endParaRPr lang="en-US" sz="4000" dirty="0">
              <a:solidFill>
                <a:schemeClr val="bg1"/>
              </a:solidFill>
              <a:latin typeface="Bangla Sangam MN" charset="0"/>
              <a:ea typeface="Bangla Sangam MN" charset="0"/>
              <a:cs typeface="Bangla Sangam MN" charset="0"/>
            </a:endParaRPr>
          </a:p>
        </p:txBody>
      </p:sp>
      <p:sp>
        <p:nvSpPr>
          <p:cNvPr id="6" name="TextBox 5"/>
          <p:cNvSpPr txBox="1"/>
          <p:nvPr/>
        </p:nvSpPr>
        <p:spPr>
          <a:xfrm>
            <a:off x="628650" y="1835310"/>
            <a:ext cx="7886700" cy="1569660"/>
          </a:xfrm>
          <a:prstGeom prst="rect">
            <a:avLst/>
          </a:prstGeom>
          <a:noFill/>
          <a:ln w="38100">
            <a:solidFill>
              <a:schemeClr val="accent1">
                <a:lumMod val="40000"/>
                <a:lumOff val="60000"/>
              </a:schemeClr>
            </a:solidFill>
          </a:ln>
        </p:spPr>
        <p:txBody>
          <a:bodyPr wrap="square" rtlCol="0" anchor="ctr">
            <a:spAutoFit/>
          </a:bodyPr>
          <a:lstStyle/>
          <a:p>
            <a:pPr algn="ctr"/>
            <a:r>
              <a:rPr lang="en-US" sz="3200" b="1" i="1" dirty="0">
                <a:solidFill>
                  <a:srgbClr val="5B9BD5">
                    <a:lumMod val="40000"/>
                    <a:lumOff val="60000"/>
                  </a:srgbClr>
                </a:solidFill>
                <a:latin typeface="Bangla Sangam MN" charset="0"/>
                <a:ea typeface="Bangla Sangam MN" charset="0"/>
                <a:cs typeface="Bangla Sangam MN" charset="0"/>
              </a:rPr>
              <a:t>No one has seen God at any time</a:t>
            </a:r>
            <a:r>
              <a:rPr lang="en-US" sz="3200" i="1" dirty="0">
                <a:solidFill>
                  <a:srgbClr val="5B9BD5">
                    <a:lumMod val="40000"/>
                    <a:lumOff val="60000"/>
                  </a:srgbClr>
                </a:solidFill>
                <a:latin typeface="Bangla Sangam MN" charset="0"/>
                <a:ea typeface="Bangla Sangam MN" charset="0"/>
                <a:cs typeface="Bangla Sangam MN" charset="0"/>
              </a:rPr>
              <a:t>; the only begotten God who is in the bosom of the Father, </a:t>
            </a:r>
            <a:r>
              <a:rPr lang="en-US" sz="3200" b="1" i="1" dirty="0">
                <a:solidFill>
                  <a:srgbClr val="5B9BD5">
                    <a:lumMod val="40000"/>
                    <a:lumOff val="60000"/>
                  </a:srgbClr>
                </a:solidFill>
                <a:latin typeface="Bangla Sangam MN" charset="0"/>
                <a:ea typeface="Bangla Sangam MN" charset="0"/>
                <a:cs typeface="Bangla Sangam MN" charset="0"/>
              </a:rPr>
              <a:t>He has explained Him</a:t>
            </a:r>
            <a:r>
              <a:rPr lang="en-US" sz="3200" i="1" dirty="0">
                <a:solidFill>
                  <a:srgbClr val="5B9BD5">
                    <a:lumMod val="40000"/>
                    <a:lumOff val="60000"/>
                  </a:srgbClr>
                </a:solidFill>
                <a:latin typeface="Bangla Sangam MN" charset="0"/>
                <a:ea typeface="Bangla Sangam MN" charset="0"/>
                <a:cs typeface="Bangla Sangam MN" charset="0"/>
              </a:rPr>
              <a:t>. </a:t>
            </a:r>
            <a:r>
              <a:rPr lang="en-US" sz="3200" dirty="0" smtClean="0">
                <a:solidFill>
                  <a:srgbClr val="5B9BD5">
                    <a:lumMod val="40000"/>
                    <a:lumOff val="60000"/>
                  </a:srgbClr>
                </a:solidFill>
                <a:latin typeface="Bangla Sangam MN" charset="0"/>
                <a:ea typeface="Bangla Sangam MN" charset="0"/>
                <a:cs typeface="Bangla Sangam MN" charset="0"/>
              </a:rPr>
              <a:t>(John 1:18)</a:t>
            </a:r>
            <a:endParaRPr lang="en-US" sz="3200" dirty="0">
              <a:solidFill>
                <a:srgbClr val="5B9BD5">
                  <a:lumMod val="40000"/>
                  <a:lumOff val="60000"/>
                </a:srgbClr>
              </a:solidFill>
              <a:latin typeface="Bangla Sangam MN" charset="0"/>
              <a:ea typeface="Bangla Sangam MN" charset="0"/>
              <a:cs typeface="Bangla Sangam MN" charset="0"/>
            </a:endParaRPr>
          </a:p>
        </p:txBody>
      </p:sp>
      <p:sp>
        <p:nvSpPr>
          <p:cNvPr id="8" name="TextBox 7"/>
          <p:cNvSpPr txBox="1"/>
          <p:nvPr/>
        </p:nvSpPr>
        <p:spPr>
          <a:xfrm>
            <a:off x="628650" y="3727391"/>
            <a:ext cx="7886700" cy="1569660"/>
          </a:xfrm>
          <a:prstGeom prst="rect">
            <a:avLst/>
          </a:prstGeom>
          <a:noFill/>
          <a:ln w="38100">
            <a:solidFill>
              <a:schemeClr val="accent2">
                <a:lumMod val="40000"/>
                <a:lumOff val="60000"/>
              </a:schemeClr>
            </a:solidFill>
          </a:ln>
        </p:spPr>
        <p:txBody>
          <a:bodyPr wrap="square" rtlCol="0" anchor="ctr">
            <a:spAutoFit/>
          </a:bodyPr>
          <a:lstStyle/>
          <a:p>
            <a:pPr algn="ctr"/>
            <a:r>
              <a:rPr lang="en-US" sz="3200" b="1" i="1" dirty="0">
                <a:solidFill>
                  <a:schemeClr val="accent2">
                    <a:lumMod val="40000"/>
                    <a:lumOff val="60000"/>
                  </a:schemeClr>
                </a:solidFill>
                <a:latin typeface="Bangla Sangam MN" charset="0"/>
                <a:ea typeface="Bangla Sangam MN" charset="0"/>
                <a:cs typeface="Bangla Sangam MN" charset="0"/>
              </a:rPr>
              <a:t>No one has seen God at any time</a:t>
            </a:r>
            <a:r>
              <a:rPr lang="en-US" sz="3200" i="1" dirty="0">
                <a:solidFill>
                  <a:schemeClr val="accent2">
                    <a:lumMod val="40000"/>
                    <a:lumOff val="60000"/>
                  </a:schemeClr>
                </a:solidFill>
                <a:latin typeface="Bangla Sangam MN" charset="0"/>
                <a:ea typeface="Bangla Sangam MN" charset="0"/>
                <a:cs typeface="Bangla Sangam MN" charset="0"/>
              </a:rPr>
              <a:t>; if we love one another, God abides in us, and </a:t>
            </a:r>
            <a:r>
              <a:rPr lang="en-US" sz="3200" b="1" i="1" dirty="0">
                <a:solidFill>
                  <a:schemeClr val="accent2">
                    <a:lumMod val="40000"/>
                    <a:lumOff val="60000"/>
                  </a:schemeClr>
                </a:solidFill>
                <a:latin typeface="Bangla Sangam MN" charset="0"/>
                <a:ea typeface="Bangla Sangam MN" charset="0"/>
                <a:cs typeface="Bangla Sangam MN" charset="0"/>
              </a:rPr>
              <a:t>His love is perfected in </a:t>
            </a:r>
            <a:r>
              <a:rPr lang="en-US" sz="3200" b="1" i="1" dirty="0" smtClean="0">
                <a:solidFill>
                  <a:schemeClr val="accent2">
                    <a:lumMod val="40000"/>
                    <a:lumOff val="60000"/>
                  </a:schemeClr>
                </a:solidFill>
                <a:latin typeface="Bangla Sangam MN" charset="0"/>
                <a:ea typeface="Bangla Sangam MN" charset="0"/>
                <a:cs typeface="Bangla Sangam MN" charset="0"/>
              </a:rPr>
              <a:t>us</a:t>
            </a:r>
            <a:r>
              <a:rPr lang="en-US" sz="3200" i="1" dirty="0" smtClean="0">
                <a:solidFill>
                  <a:schemeClr val="accent2">
                    <a:lumMod val="40000"/>
                    <a:lumOff val="60000"/>
                  </a:schemeClr>
                </a:solidFill>
                <a:latin typeface="Bangla Sangam MN" charset="0"/>
                <a:ea typeface="Bangla Sangam MN" charset="0"/>
                <a:cs typeface="Bangla Sangam MN" charset="0"/>
              </a:rPr>
              <a:t>. </a:t>
            </a:r>
            <a:r>
              <a:rPr lang="en-US" sz="3200" dirty="0" smtClean="0">
                <a:solidFill>
                  <a:schemeClr val="accent2">
                    <a:lumMod val="40000"/>
                    <a:lumOff val="60000"/>
                  </a:schemeClr>
                </a:solidFill>
                <a:latin typeface="Bangla Sangam MN" charset="0"/>
                <a:ea typeface="Bangla Sangam MN" charset="0"/>
                <a:cs typeface="Bangla Sangam MN" charset="0"/>
              </a:rPr>
              <a:t>(1 </a:t>
            </a:r>
            <a:r>
              <a:rPr lang="en-US" sz="3200" dirty="0" err="1" smtClean="0">
                <a:solidFill>
                  <a:schemeClr val="accent2">
                    <a:lumMod val="40000"/>
                    <a:lumOff val="60000"/>
                  </a:schemeClr>
                </a:solidFill>
                <a:latin typeface="Bangla Sangam MN" charset="0"/>
                <a:ea typeface="Bangla Sangam MN" charset="0"/>
                <a:cs typeface="Bangla Sangam MN" charset="0"/>
              </a:rPr>
              <a:t>Jn</a:t>
            </a:r>
            <a:r>
              <a:rPr lang="en-US" sz="3200" dirty="0" smtClean="0">
                <a:solidFill>
                  <a:schemeClr val="accent2">
                    <a:lumMod val="40000"/>
                    <a:lumOff val="60000"/>
                  </a:schemeClr>
                </a:solidFill>
                <a:latin typeface="Bangla Sangam MN" charset="0"/>
                <a:ea typeface="Bangla Sangam MN" charset="0"/>
                <a:cs typeface="Bangla Sangam MN" charset="0"/>
              </a:rPr>
              <a:t> 4:12)</a:t>
            </a:r>
            <a:endParaRPr lang="en-US" sz="3200" dirty="0">
              <a:solidFill>
                <a:schemeClr val="accent2">
                  <a:lumMod val="40000"/>
                  <a:lumOff val="60000"/>
                </a:schemeClr>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36078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28650" y="212727"/>
            <a:ext cx="7886700" cy="747158"/>
          </a:xfrm>
        </p:spPr>
        <p:txBody>
          <a:bodyPr anchor="ctr">
            <a:normAutofit/>
          </a:bodyPr>
          <a:lstStyle/>
          <a:p>
            <a:pPr algn="ctr"/>
            <a:r>
              <a:rPr lang="en-US" sz="4000" dirty="0" smtClean="0">
                <a:solidFill>
                  <a:schemeClr val="bg1"/>
                </a:solidFill>
                <a:latin typeface="Bangla Sangam MN" charset="0"/>
                <a:ea typeface="Bangla Sangam MN" charset="0"/>
                <a:cs typeface="Bangla Sangam MN" charset="0"/>
              </a:rPr>
              <a:t>Love One Another (1 John 4:7-21)</a:t>
            </a:r>
            <a:endParaRPr lang="en-US" sz="4000" dirty="0">
              <a:solidFill>
                <a:schemeClr val="bg1"/>
              </a:solidFill>
              <a:latin typeface="Bangla Sangam MN" charset="0"/>
              <a:ea typeface="Bangla Sangam MN" charset="0"/>
              <a:cs typeface="Bangla Sangam MN" charset="0"/>
            </a:endParaRPr>
          </a:p>
        </p:txBody>
      </p:sp>
      <p:sp>
        <p:nvSpPr>
          <p:cNvPr id="6" name="TextBox 5"/>
          <p:cNvSpPr txBox="1"/>
          <p:nvPr/>
        </p:nvSpPr>
        <p:spPr>
          <a:xfrm>
            <a:off x="323849" y="1334967"/>
            <a:ext cx="3817279" cy="646331"/>
          </a:xfrm>
          <a:prstGeom prst="rect">
            <a:avLst/>
          </a:prstGeom>
          <a:solidFill>
            <a:schemeClr val="accent2">
              <a:lumMod val="60000"/>
              <a:lumOff val="40000"/>
            </a:schemeClr>
          </a:solidFill>
          <a:ln w="38100">
            <a:solidFill>
              <a:schemeClr val="tx1"/>
            </a:solidFill>
          </a:ln>
        </p:spPr>
        <p:txBody>
          <a:bodyPr wrap="square" rtlCol="0" anchor="ctr">
            <a:spAutoFit/>
          </a:bodyPr>
          <a:lstStyle/>
          <a:p>
            <a:pPr algn="ctr"/>
            <a:r>
              <a:rPr lang="en-US" sz="3600" dirty="0" smtClean="0">
                <a:solidFill>
                  <a:prstClr val="black"/>
                </a:solidFill>
                <a:latin typeface="Bangla Sangam MN" charset="0"/>
                <a:ea typeface="Bangla Sangam MN" charset="0"/>
                <a:cs typeface="Bangla Sangam MN" charset="0"/>
              </a:rPr>
              <a:t>God is Love (7-8)</a:t>
            </a:r>
            <a:endParaRPr lang="en-US" sz="3600" dirty="0">
              <a:solidFill>
                <a:prstClr val="black"/>
              </a:solidFill>
              <a:latin typeface="Bangla Sangam MN" charset="0"/>
              <a:ea typeface="Bangla Sangam MN" charset="0"/>
              <a:cs typeface="Bangla Sangam MN" charset="0"/>
            </a:endParaRPr>
          </a:p>
        </p:txBody>
      </p:sp>
      <p:sp>
        <p:nvSpPr>
          <p:cNvPr id="9" name="TextBox 8"/>
          <p:cNvSpPr txBox="1"/>
          <p:nvPr/>
        </p:nvSpPr>
        <p:spPr>
          <a:xfrm>
            <a:off x="323849" y="2131809"/>
            <a:ext cx="3817279" cy="1200329"/>
          </a:xfrm>
          <a:prstGeom prst="rect">
            <a:avLst/>
          </a:prstGeom>
          <a:solidFill>
            <a:schemeClr val="accent2">
              <a:lumMod val="60000"/>
              <a:lumOff val="40000"/>
            </a:schemeClr>
          </a:solidFill>
          <a:ln w="38100">
            <a:solidFill>
              <a:schemeClr val="tx1"/>
            </a:solidFill>
          </a:ln>
        </p:spPr>
        <p:txBody>
          <a:bodyPr wrap="square" rtlCol="0" anchor="ctr">
            <a:spAutoFit/>
          </a:bodyPr>
          <a:lstStyle/>
          <a:p>
            <a:pPr algn="ctr"/>
            <a:r>
              <a:rPr lang="en-US" sz="3600" dirty="0" smtClean="0">
                <a:solidFill>
                  <a:prstClr val="black"/>
                </a:solidFill>
                <a:latin typeface="Bangla Sangam MN" charset="0"/>
                <a:ea typeface="Bangla Sangam MN" charset="0"/>
                <a:cs typeface="Bangla Sangam MN" charset="0"/>
              </a:rPr>
              <a:t>Love is manifested in Jesus (9-11)</a:t>
            </a:r>
            <a:endParaRPr lang="en-US" sz="3600" dirty="0">
              <a:solidFill>
                <a:prstClr val="black"/>
              </a:solidFill>
              <a:latin typeface="Bangla Sangam MN" charset="0"/>
              <a:ea typeface="Bangla Sangam MN" charset="0"/>
              <a:cs typeface="Bangla Sangam MN" charset="0"/>
            </a:endParaRPr>
          </a:p>
        </p:txBody>
      </p:sp>
      <p:sp>
        <p:nvSpPr>
          <p:cNvPr id="10" name="TextBox 9"/>
          <p:cNvSpPr txBox="1"/>
          <p:nvPr/>
        </p:nvSpPr>
        <p:spPr>
          <a:xfrm>
            <a:off x="323849" y="3479603"/>
            <a:ext cx="3817279" cy="1200329"/>
          </a:xfrm>
          <a:prstGeom prst="rect">
            <a:avLst/>
          </a:prstGeom>
          <a:solidFill>
            <a:schemeClr val="accent2">
              <a:lumMod val="60000"/>
              <a:lumOff val="40000"/>
            </a:schemeClr>
          </a:solidFill>
          <a:ln w="38100">
            <a:solidFill>
              <a:schemeClr val="tx1"/>
            </a:solidFill>
          </a:ln>
        </p:spPr>
        <p:txBody>
          <a:bodyPr wrap="square" rtlCol="0" anchor="ctr">
            <a:spAutoFit/>
          </a:bodyPr>
          <a:lstStyle/>
          <a:p>
            <a:pPr algn="ctr"/>
            <a:r>
              <a:rPr lang="en-US" sz="3600" dirty="0" smtClean="0">
                <a:solidFill>
                  <a:prstClr val="black"/>
                </a:solidFill>
                <a:latin typeface="Bangla Sangam MN" charset="0"/>
                <a:ea typeface="Bangla Sangam MN" charset="0"/>
                <a:cs typeface="Bangla Sangam MN" charset="0"/>
              </a:rPr>
              <a:t>Love is perfected </a:t>
            </a:r>
          </a:p>
          <a:p>
            <a:pPr algn="ctr"/>
            <a:r>
              <a:rPr lang="en-US" sz="3600" dirty="0" smtClean="0">
                <a:solidFill>
                  <a:prstClr val="black"/>
                </a:solidFill>
                <a:latin typeface="Bangla Sangam MN" charset="0"/>
                <a:ea typeface="Bangla Sangam MN" charset="0"/>
                <a:cs typeface="Bangla Sangam MN" charset="0"/>
              </a:rPr>
              <a:t>in us (12-16)</a:t>
            </a:r>
            <a:endParaRPr lang="en-US" sz="3600" dirty="0">
              <a:solidFill>
                <a:prstClr val="black"/>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746561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6247</TotalTime>
  <Words>507</Words>
  <Application>Microsoft Macintosh PowerPoint</Application>
  <PresentationFormat>On-screen Show (4:3)</PresentationFormat>
  <Paragraphs>51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Bangla Sangam MN</vt:lpstr>
      <vt:lpstr>Calibri</vt:lpstr>
      <vt:lpstr>Calibri Light</vt:lpstr>
      <vt:lpstr>Arial</vt:lpstr>
      <vt:lpstr>Office Theme</vt:lpstr>
      <vt:lpstr>Love Perfected</vt:lpstr>
      <vt:lpstr>The Message of 1 John</vt:lpstr>
      <vt:lpstr>Love One Another (1 John 4:7-21)</vt:lpstr>
      <vt:lpstr>God is Light, God is Love</vt:lpstr>
      <vt:lpstr>Love One Another (1 John 4:7-21)</vt:lpstr>
      <vt:lpstr>Love Manifested</vt:lpstr>
      <vt:lpstr>Love One Another (1 John 4:7-21)</vt:lpstr>
      <vt:lpstr>Love Manifested &amp; Perfected</vt:lpstr>
      <vt:lpstr>Love One Another (1 John 4:7-21)</vt:lpstr>
      <vt:lpstr>The Confession of Love</vt:lpstr>
      <vt:lpstr>Love One Another (1 John 4:7-21)</vt:lpstr>
      <vt:lpstr>Love Perfected</vt:lpstr>
      <vt:lpstr>Love One Another (1 John 4:7-21)</vt:lpstr>
      <vt:lpstr>Love Perfected</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Isaiah 64 – A Cry to God</dc:title>
  <dc:creator>Microsoft Office User</dc:creator>
  <cp:lastModifiedBy>Microsoft Office User</cp:lastModifiedBy>
  <cp:revision>65</cp:revision>
  <cp:lastPrinted>2022-09-04T03:04:53Z</cp:lastPrinted>
  <dcterms:created xsi:type="dcterms:W3CDTF">2021-12-19T03:57:21Z</dcterms:created>
  <dcterms:modified xsi:type="dcterms:W3CDTF">2022-09-04T03:06:12Z</dcterms:modified>
</cp:coreProperties>
</file>