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7"/>
  </p:handoutMasterIdLst>
  <p:sldIdLst>
    <p:sldId id="260" r:id="rId2"/>
    <p:sldId id="266" r:id="rId3"/>
    <p:sldId id="270" r:id="rId4"/>
    <p:sldId id="269" r:id="rId5"/>
    <p:sldId id="259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958"/>
  </p:normalViewPr>
  <p:slideViewPr>
    <p:cSldViewPr snapToGrid="0" snapToObjects="1">
      <p:cViewPr>
        <p:scale>
          <a:sx n="100" d="100"/>
          <a:sy n="100" d="100"/>
        </p:scale>
        <p:origin x="1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71C0-E013-EA43-A666-181C7EFCA709}" type="datetimeFigureOut">
              <a:rPr lang="en-US" smtClean="0"/>
              <a:t>4/30/22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2768A-8355-A744-B827-9C2FB5E11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34B0-A8FA-6F4E-BFD8-5BFDFAC1654B}" type="datetimeFigureOut">
              <a:rPr lang="en-US" smtClean="0"/>
              <a:t>4/30/22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6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You Have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an Anointing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9200"/>
            <a:ext cx="6858000" cy="1498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1 John </a:t>
            </a: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2:18-27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Antichrists in the Last Hour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2:18-27)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59000"/>
            <a:ext cx="7886700" cy="4191000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In this “in-between” time, there will be those who oppose Christ.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“Antichrists”</a:t>
            </a: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 deny that Jesus of Nazareth is the Messiah, Son of God.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They may appear godly, but you will know them by their fruits. </a:t>
            </a:r>
            <a:endParaRPr lang="en-US" sz="36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endParaRPr lang="en-US" sz="36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1950" y="1690689"/>
            <a:ext cx="588010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“Anti </a:t>
            </a:r>
            <a:r>
              <a:rPr lang="mr-IN" sz="32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–</a:t>
            </a:r>
            <a:r>
              <a:rPr lang="en-US" sz="32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 Christ”: Against Christ</a:t>
            </a:r>
          </a:p>
          <a:p>
            <a:pPr algn="ctr"/>
            <a:r>
              <a:rPr lang="en-US" sz="32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“Anti </a:t>
            </a:r>
            <a:r>
              <a:rPr lang="mr-IN" sz="32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–</a:t>
            </a:r>
            <a:r>
              <a:rPr lang="en-US" sz="32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 Anointed One”</a:t>
            </a:r>
            <a:endParaRPr lang="en-US" sz="32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But You Have an Anointing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2:18-27)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59000"/>
            <a:ext cx="7886700" cy="4191000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We have an anointing of truth which protects us from the deception.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That truth is the good news of King Jesus which we received.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Grounded in that message, we have no need for special enlightenment. </a:t>
            </a:r>
            <a:endParaRPr lang="en-US" sz="36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endParaRPr lang="en-US" sz="36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1950" y="1690689"/>
            <a:ext cx="588010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Anointing of the Holy Spirit?</a:t>
            </a:r>
          </a:p>
          <a:p>
            <a:pPr algn="ctr"/>
            <a:r>
              <a:rPr lang="en-US" sz="32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Or some other anointing?</a:t>
            </a:r>
            <a:endParaRPr lang="en-US" sz="32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As for You</a:t>
            </a:r>
            <a:r>
              <a:rPr lang="mr-IN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…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2:18-27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4587" y="2010791"/>
            <a:ext cx="4314825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This is the promise: Eternal Life</a:t>
            </a:r>
            <a:endParaRPr lang="en-US" sz="36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4586" y="3412570"/>
            <a:ext cx="4314825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Let the message abide in you</a:t>
            </a:r>
            <a:endParaRPr lang="en-US" sz="36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4585" y="4814349"/>
            <a:ext cx="431482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Confess </a:t>
            </a:r>
            <a:r>
              <a:rPr lang="en-US" sz="3600" i="1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the Son</a:t>
            </a:r>
            <a:endParaRPr lang="en-US" sz="36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7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You Have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an Anointing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21100"/>
            <a:ext cx="6858000" cy="1879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Let that abide in you which you have heard from the beginning</a:t>
            </a:r>
            <a:r>
              <a:rPr lang="en-US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.</a:t>
            </a:r>
            <a:endParaRPr lang="en-US" sz="4000" i="1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1756</TotalTime>
  <Words>162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Bangla Sangam MN</vt:lpstr>
      <vt:lpstr>Calibri</vt:lpstr>
      <vt:lpstr>Calibri Light</vt:lpstr>
      <vt:lpstr>Arial</vt:lpstr>
      <vt:lpstr>Office Theme</vt:lpstr>
      <vt:lpstr>You Have an Anointing</vt:lpstr>
      <vt:lpstr>Antichrists in the Last Hour (1 John 2:18-27)</vt:lpstr>
      <vt:lpstr>But You Have an Anointing (1 John 2:18-27)</vt:lpstr>
      <vt:lpstr>As for You… (1 John 2:18-27)</vt:lpstr>
      <vt:lpstr>You Have an Anointing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64 – A Cry to God</dc:title>
  <dc:creator>Microsoft Office User</dc:creator>
  <cp:lastModifiedBy>bethann09@gmail.com</cp:lastModifiedBy>
  <cp:revision>33</cp:revision>
  <cp:lastPrinted>2022-05-01T03:21:39Z</cp:lastPrinted>
  <dcterms:created xsi:type="dcterms:W3CDTF">2021-12-19T03:57:21Z</dcterms:created>
  <dcterms:modified xsi:type="dcterms:W3CDTF">2022-05-01T13:35:35Z</dcterms:modified>
</cp:coreProperties>
</file>