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70" r:id="rId2"/>
    <p:sldId id="256" r:id="rId3"/>
    <p:sldId id="260" r:id="rId4"/>
    <p:sldId id="272" r:id="rId5"/>
    <p:sldId id="271" r:id="rId6"/>
    <p:sldId id="273" r:id="rId7"/>
    <p:sldId id="266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42C"/>
    <a:srgbClr val="007742"/>
    <a:srgbClr val="254021"/>
    <a:srgbClr val="31512A"/>
    <a:srgbClr val="FF8AD8"/>
    <a:srgbClr val="31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686"/>
    <p:restoredTop sz="94592"/>
  </p:normalViewPr>
  <p:slideViewPr>
    <p:cSldViewPr snapToGrid="0" snapToObjects="1">
      <p:cViewPr varScale="1">
        <p:scale>
          <a:sx n="91" d="100"/>
          <a:sy n="91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8C45-0859-0448-96C3-D28121D79812}" type="datetimeFigureOut">
              <a:rPr lang="en-US" smtClean="0"/>
              <a:t>4/23/22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4B55-0CDD-254F-B31F-2AD79CA2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9588-CCE9-844A-B51F-52A6D98C0A06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414868" y="3657600"/>
            <a:ext cx="1702191" cy="42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71391" y="3359426"/>
            <a:ext cx="834887" cy="5714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5705" y="2644726"/>
            <a:ext cx="112541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Barley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868" y="4518494"/>
            <a:ext cx="130829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Wheat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06" y="4041441"/>
            <a:ext cx="1308295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Olives/ Grapes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 the First Fruits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Gratitude, Trust, and Life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What is First Fruits?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(Leviticus 23)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5381"/>
            <a:ext cx="7886700" cy="43115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Takes place the Sunday after Passover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The first of the year’s barley harvest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 sheaf is waved before the Lord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Burnt offering and grain offering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fter this, free to eat the new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Principles in the First Fruits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7273"/>
            <a:ext cx="7886700" cy="4276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The first belongs to God </a:t>
            </a:r>
          </a:p>
          <a:p>
            <a:pPr marL="18288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Wingdings" charset="2"/>
              <a:buChar char="Ø"/>
            </a:pP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Are we offering God the first portion?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Offering the first requires trust</a:t>
            </a:r>
          </a:p>
          <a:p>
            <a:pPr marL="18288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charset="2"/>
              <a:buChar char="Ø"/>
            </a:pP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Do we trust God enough to prioritize?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the First Fruits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221119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Romans 8:32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He who did not spare His own Son, but delivered Him over for us all, </a:t>
            </a:r>
            <a:r>
              <a:rPr lang="en-US" sz="40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how will He not also with Him freely give us all things?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the First Fruits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1845433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 Corinthians 15:20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But now Christ has been raised from the dead, the first fruits of those who are asleep. </a:t>
            </a:r>
            <a:r>
              <a:rPr lang="mr-IN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In Christ, all will be made alive </a:t>
            </a:r>
            <a:r>
              <a:rPr lang="mr-IN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Christ the first fruits, after that those who are His at His coming.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 the First Fruits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602037"/>
            <a:ext cx="7772400" cy="17577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Thanks be to God, who gives us the victory through our Lord Jesus Christ!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4875</TotalTime>
  <Words>196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Christ the First Fruits</vt:lpstr>
      <vt:lpstr>What is First Fruits? (Leviticus 23)</vt:lpstr>
      <vt:lpstr>Principles in the First Fruits</vt:lpstr>
      <vt:lpstr>Christ the First Fruits</vt:lpstr>
      <vt:lpstr>Christ the First Fruits</vt:lpstr>
      <vt:lpstr>Christ the First Fruits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Sabbath</dc:title>
  <dc:creator>Microsoft Office User</dc:creator>
  <cp:lastModifiedBy>bethann09@gmail.com</cp:lastModifiedBy>
  <cp:revision>47</cp:revision>
  <cp:lastPrinted>2022-04-24T02:35:52Z</cp:lastPrinted>
  <dcterms:created xsi:type="dcterms:W3CDTF">2022-03-05T21:06:50Z</dcterms:created>
  <dcterms:modified xsi:type="dcterms:W3CDTF">2022-04-24T02:37:08Z</dcterms:modified>
</cp:coreProperties>
</file>