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9"/>
  </p:handoutMasterIdLst>
  <p:sldIdLst>
    <p:sldId id="260" r:id="rId2"/>
    <p:sldId id="261" r:id="rId3"/>
    <p:sldId id="263" r:id="rId4"/>
    <p:sldId id="256" r:id="rId5"/>
    <p:sldId id="264" r:id="rId6"/>
    <p:sldId id="265" r:id="rId7"/>
    <p:sldId id="259" r:id="rId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4"/>
    <p:restoredTop sz="95958"/>
  </p:normalViewPr>
  <p:slideViewPr>
    <p:cSldViewPr snapToGrid="0" snapToObjects="1">
      <p:cViewPr>
        <p:scale>
          <a:sx n="100" d="100"/>
          <a:sy n="100" d="100"/>
        </p:scale>
        <p:origin x="1280"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7C871C0-E013-EA43-A666-181C7EFCA709}" type="datetimeFigureOut">
              <a:rPr lang="en-US" smtClean="0"/>
              <a:t>2/4/22</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FE2768A-8355-A744-B827-9C2FB5E11B2E}" type="slidenum">
              <a:rPr lang="en-US" smtClean="0"/>
              <a:t>‹#›</a:t>
            </a:fld>
            <a:endParaRPr lang="en-US"/>
          </a:p>
        </p:txBody>
      </p:sp>
    </p:spTree>
    <p:extLst>
      <p:ext uri="{BB962C8B-B14F-4D97-AF65-F5344CB8AC3E}">
        <p14:creationId xmlns:p14="http://schemas.microsoft.com/office/powerpoint/2010/main" val="1591676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034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8154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8376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07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F34B0-A8FA-6F4E-BFD8-5BFDFAC1654B}" type="datetimeFigureOut">
              <a:rPr lang="en-US" smtClean="0"/>
              <a:t>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103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F34B0-A8FA-6F4E-BFD8-5BFDFAC1654B}" type="datetimeFigureOut">
              <a:rPr lang="en-US" smtClean="0"/>
              <a:t>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237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F34B0-A8FA-6F4E-BFD8-5BFDFAC1654B}" type="datetimeFigureOut">
              <a:rPr lang="en-US" smtClean="0"/>
              <a:t>2/4/22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45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F34B0-A8FA-6F4E-BFD8-5BFDFAC1654B}" type="datetimeFigureOut">
              <a:rPr lang="en-US" smtClean="0"/>
              <a:t>2/4/22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6003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F34B0-A8FA-6F4E-BFD8-5BFDFAC1654B}" type="datetimeFigureOut">
              <a:rPr lang="en-US" smtClean="0"/>
              <a:t>2/4/22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9688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7136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30817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34B0-A8FA-6F4E-BFD8-5BFDFAC1654B}" type="datetimeFigureOut">
              <a:rPr lang="en-US" smtClean="0"/>
              <a:t>2/4/22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DB9D-708A-B140-BF15-39D187B45BA2}" type="slidenum">
              <a:rPr lang="en-US" smtClean="0"/>
              <a:t>‹#›</a:t>
            </a:fld>
            <a:endParaRPr lang="en-US"/>
          </a:p>
        </p:txBody>
      </p:sp>
    </p:spTree>
    <p:extLst>
      <p:ext uri="{BB962C8B-B14F-4D97-AF65-F5344CB8AC3E}">
        <p14:creationId xmlns:p14="http://schemas.microsoft.com/office/powerpoint/2010/main" val="169206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latin typeface="Bangla Sangam MN" charset="0"/>
                <a:ea typeface="Bangla Sangam MN" charset="0"/>
                <a:cs typeface="Bangla Sangam MN" charset="0"/>
              </a:rPr>
              <a:t>Walking in the Light</a:t>
            </a:r>
            <a:endParaRPr lang="en-US"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4000" dirty="0" smtClean="0">
                <a:solidFill>
                  <a:schemeClr val="accent2">
                    <a:lumMod val="40000"/>
                    <a:lumOff val="60000"/>
                  </a:schemeClr>
                </a:solidFill>
                <a:latin typeface="Bangla Sangam MN" charset="0"/>
                <a:ea typeface="Bangla Sangam MN" charset="0"/>
                <a:cs typeface="Bangla Sangam MN" charset="0"/>
              </a:rPr>
              <a:t>1 John 1:5 – 2:2</a:t>
            </a:r>
            <a:endParaRPr lang="en-US" sz="40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8590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bg1"/>
                </a:solidFill>
                <a:latin typeface="Bangla Sangam MN" charset="0"/>
                <a:ea typeface="Bangla Sangam MN" charset="0"/>
                <a:cs typeface="Bangla Sangam MN" charset="0"/>
              </a:rPr>
              <a:t>The Big Truth (1 John 1:5)</a:t>
            </a:r>
            <a:endParaRPr lang="en-US" dirty="0">
              <a:solidFill>
                <a:schemeClr val="bg1"/>
              </a:solidFill>
              <a:latin typeface="Bangla Sangam MN" charset="0"/>
              <a:ea typeface="Bangla Sangam MN" charset="0"/>
              <a:cs typeface="Bangla Sangam MN" charset="0"/>
            </a:endParaRPr>
          </a:p>
        </p:txBody>
      </p:sp>
      <p:sp>
        <p:nvSpPr>
          <p:cNvPr id="5" name="Content Placeholder 4"/>
          <p:cNvSpPr>
            <a:spLocks noGrp="1"/>
          </p:cNvSpPr>
          <p:nvPr>
            <p:ph idx="1"/>
          </p:nvPr>
        </p:nvSpPr>
        <p:spPr>
          <a:xfrm>
            <a:off x="628650" y="2273300"/>
            <a:ext cx="7886700" cy="3225799"/>
          </a:xfrm>
        </p:spPr>
        <p:txBody>
          <a:bodyPr>
            <a:normAutofit/>
          </a:bodyPr>
          <a:lstStyle/>
          <a:p>
            <a:pPr marL="0" indent="0" algn="ctr">
              <a:lnSpc>
                <a:spcPct val="100000"/>
              </a:lnSpc>
              <a:spcBef>
                <a:spcPts val="400"/>
              </a:spcBef>
              <a:spcAft>
                <a:spcPts val="1800"/>
              </a:spcAft>
              <a:buNone/>
            </a:pPr>
            <a:r>
              <a:rPr lang="en-US" sz="5400" dirty="0" smtClean="0">
                <a:solidFill>
                  <a:schemeClr val="bg1"/>
                </a:solidFill>
                <a:latin typeface="Bangla Sangam MN" charset="0"/>
                <a:ea typeface="Bangla Sangam MN" charset="0"/>
                <a:cs typeface="Bangla Sangam MN" charset="0"/>
              </a:rPr>
              <a:t>God is Light</a:t>
            </a:r>
          </a:p>
          <a:p>
            <a:pPr marL="0" indent="0" algn="ctr">
              <a:lnSpc>
                <a:spcPct val="100000"/>
              </a:lnSpc>
              <a:spcBef>
                <a:spcPts val="400"/>
              </a:spcBef>
              <a:spcAft>
                <a:spcPts val="1800"/>
              </a:spcAft>
              <a:buNone/>
            </a:pPr>
            <a:r>
              <a:rPr lang="mr-IN" sz="5400" dirty="0" smtClean="0">
                <a:solidFill>
                  <a:schemeClr val="bg1"/>
                </a:solidFill>
                <a:latin typeface="Bangla Sangam MN" charset="0"/>
                <a:ea typeface="Bangla Sangam MN" charset="0"/>
                <a:cs typeface="Bangla Sangam MN" charset="0"/>
              </a:rPr>
              <a:t>…</a:t>
            </a:r>
            <a:r>
              <a:rPr lang="en-US" sz="5400" dirty="0" smtClean="0">
                <a:solidFill>
                  <a:schemeClr val="bg1"/>
                </a:solidFill>
                <a:latin typeface="Bangla Sangam MN" charset="0"/>
                <a:ea typeface="Bangla Sangam MN" charset="0"/>
                <a:cs typeface="Bangla Sangam MN" charset="0"/>
              </a:rPr>
              <a:t> and in Him is no darkness at all. </a:t>
            </a:r>
          </a:p>
        </p:txBody>
      </p:sp>
    </p:spTree>
    <p:extLst>
      <p:ext uri="{BB962C8B-B14F-4D97-AF65-F5344CB8AC3E}">
        <p14:creationId xmlns:p14="http://schemas.microsoft.com/office/powerpoint/2010/main" val="176523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bg1"/>
                </a:solidFill>
                <a:latin typeface="Bangla Sangam MN" charset="0"/>
                <a:ea typeface="Bangla Sangam MN" charset="0"/>
                <a:cs typeface="Bangla Sangam MN" charset="0"/>
              </a:rPr>
              <a:t>Two Things You Can’t Say </a:t>
            </a:r>
            <a:br>
              <a:rPr lang="en-US" dirty="0" smtClean="0">
                <a:solidFill>
                  <a:schemeClr val="bg1"/>
                </a:solidFill>
                <a:latin typeface="Bangla Sangam MN" charset="0"/>
                <a:ea typeface="Bangla Sangam MN" charset="0"/>
                <a:cs typeface="Bangla Sangam MN" charset="0"/>
              </a:rPr>
            </a:br>
            <a:r>
              <a:rPr lang="en-US" dirty="0" smtClean="0">
                <a:solidFill>
                  <a:schemeClr val="bg1"/>
                </a:solidFill>
                <a:latin typeface="Bangla Sangam MN" charset="0"/>
                <a:ea typeface="Bangla Sangam MN" charset="0"/>
                <a:cs typeface="Bangla Sangam MN" charset="0"/>
              </a:rPr>
              <a:t>(1 John 1:6 - 2:2)</a:t>
            </a:r>
            <a:endParaRPr lang="en-US" dirty="0">
              <a:solidFill>
                <a:schemeClr val="bg1"/>
              </a:solidFill>
              <a:latin typeface="Bangla Sangam MN" charset="0"/>
              <a:ea typeface="Bangla Sangam MN" charset="0"/>
              <a:cs typeface="Bangla Sangam MN" charset="0"/>
            </a:endParaRPr>
          </a:p>
        </p:txBody>
      </p:sp>
      <p:sp>
        <p:nvSpPr>
          <p:cNvPr id="5" name="Content Placeholder 4"/>
          <p:cNvSpPr>
            <a:spLocks noGrp="1"/>
          </p:cNvSpPr>
          <p:nvPr>
            <p:ph idx="1"/>
          </p:nvPr>
        </p:nvSpPr>
        <p:spPr>
          <a:xfrm>
            <a:off x="628650" y="2064964"/>
            <a:ext cx="7886700" cy="4018336"/>
          </a:xfrm>
        </p:spPr>
        <p:txBody>
          <a:bodyPr>
            <a:normAutofit/>
          </a:bodyPr>
          <a:lstStyle/>
          <a:p>
            <a:pPr marL="406400" indent="-406400">
              <a:lnSpc>
                <a:spcPct val="100000"/>
              </a:lnSpc>
              <a:spcBef>
                <a:spcPts val="400"/>
              </a:spcBef>
            </a:pPr>
            <a:r>
              <a:rPr lang="en-US" sz="3600" dirty="0" smtClean="0">
                <a:solidFill>
                  <a:schemeClr val="bg1"/>
                </a:solidFill>
                <a:latin typeface="Bangla Sangam MN" charset="0"/>
                <a:ea typeface="Bangla Sangam MN" charset="0"/>
                <a:cs typeface="Bangla Sangam MN" charset="0"/>
              </a:rPr>
              <a:t>You can’t claim fellowship with God and walk in darkness (1:6)</a:t>
            </a:r>
          </a:p>
          <a:p>
            <a:pPr lvl="1" indent="-411480">
              <a:lnSpc>
                <a:spcPct val="100000"/>
              </a:lnSpc>
              <a:spcBef>
                <a:spcPts val="400"/>
              </a:spcBef>
              <a:spcAft>
                <a:spcPts val="3600"/>
              </a:spcAft>
            </a:pPr>
            <a:r>
              <a:rPr lang="en-US" sz="3200" dirty="0" smtClean="0">
                <a:solidFill>
                  <a:schemeClr val="accent2">
                    <a:lumMod val="60000"/>
                    <a:lumOff val="40000"/>
                  </a:schemeClr>
                </a:solidFill>
                <a:latin typeface="Bangla Sangam MN" charset="0"/>
                <a:ea typeface="Bangla Sangam MN" charset="0"/>
                <a:cs typeface="Bangla Sangam MN" charset="0"/>
              </a:rPr>
              <a:t>Instead: Walk in the Light (1:7)</a:t>
            </a:r>
            <a:endParaRPr lang="en-US" sz="3200" dirty="0">
              <a:solidFill>
                <a:schemeClr val="accent2">
                  <a:lumMod val="60000"/>
                  <a:lumOff val="4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94593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bg1"/>
                </a:solidFill>
                <a:latin typeface="Bangla Sangam MN" charset="0"/>
                <a:ea typeface="Bangla Sangam MN" charset="0"/>
                <a:cs typeface="Bangla Sangam MN" charset="0"/>
              </a:rPr>
              <a:t>John 3:19-21</a:t>
            </a:r>
            <a:endParaRPr lang="en-US" dirty="0">
              <a:solidFill>
                <a:schemeClr val="bg1"/>
              </a:solidFill>
              <a:latin typeface="Bangla Sangam MN" charset="0"/>
              <a:ea typeface="Bangla Sangam MN" charset="0"/>
              <a:cs typeface="Bangla Sangam MN" charset="0"/>
            </a:endParaRPr>
          </a:p>
        </p:txBody>
      </p:sp>
      <p:sp>
        <p:nvSpPr>
          <p:cNvPr id="12" name="TextBox 11"/>
          <p:cNvSpPr txBox="1"/>
          <p:nvPr/>
        </p:nvSpPr>
        <p:spPr>
          <a:xfrm>
            <a:off x="628650" y="1664019"/>
            <a:ext cx="7886699" cy="4524315"/>
          </a:xfrm>
          <a:prstGeom prst="rect">
            <a:avLst/>
          </a:prstGeom>
          <a:noFill/>
          <a:ln w="38100">
            <a:solidFill>
              <a:schemeClr val="accent5">
                <a:lumMod val="50000"/>
              </a:schemeClr>
            </a:solidFill>
          </a:ln>
        </p:spPr>
        <p:txBody>
          <a:bodyPr wrap="square" rtlCol="0" anchor="ctr">
            <a:spAutoFit/>
          </a:bodyPr>
          <a:lstStyle/>
          <a:p>
            <a:pPr algn="ctr"/>
            <a:r>
              <a:rPr lang="en-US" sz="3200" i="1" dirty="0">
                <a:solidFill>
                  <a:schemeClr val="bg1"/>
                </a:solidFill>
                <a:latin typeface="Bangla Sangam MN" charset="0"/>
                <a:ea typeface="Bangla Sangam MN" charset="0"/>
                <a:cs typeface="Bangla Sangam MN" charset="0"/>
              </a:rPr>
              <a:t>This is the judgment, that the Light has come into the world, and men loved the darkness rather than the Light, for their deeds were evil. For everyone who does evil hates the Light, and does not come to the Light for fear that his deeds will be exposed. But he who practices the truth comes to the Light, so that his deeds may be manifested as having been wrought in God.</a:t>
            </a:r>
          </a:p>
        </p:txBody>
      </p:sp>
    </p:spTree>
    <p:extLst>
      <p:ext uri="{BB962C8B-B14F-4D97-AF65-F5344CB8AC3E}">
        <p14:creationId xmlns:p14="http://schemas.microsoft.com/office/powerpoint/2010/main" val="1839160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bg1"/>
                </a:solidFill>
                <a:latin typeface="Bangla Sangam MN" charset="0"/>
                <a:ea typeface="Bangla Sangam MN" charset="0"/>
                <a:cs typeface="Bangla Sangam MN" charset="0"/>
              </a:rPr>
              <a:t>Two Things You Can’t Say </a:t>
            </a:r>
            <a:br>
              <a:rPr lang="en-US" dirty="0" smtClean="0">
                <a:solidFill>
                  <a:schemeClr val="bg1"/>
                </a:solidFill>
                <a:latin typeface="Bangla Sangam MN" charset="0"/>
                <a:ea typeface="Bangla Sangam MN" charset="0"/>
                <a:cs typeface="Bangla Sangam MN" charset="0"/>
              </a:rPr>
            </a:br>
            <a:r>
              <a:rPr lang="en-US" dirty="0" smtClean="0">
                <a:solidFill>
                  <a:schemeClr val="bg1"/>
                </a:solidFill>
                <a:latin typeface="Bangla Sangam MN" charset="0"/>
                <a:ea typeface="Bangla Sangam MN" charset="0"/>
                <a:cs typeface="Bangla Sangam MN" charset="0"/>
              </a:rPr>
              <a:t>(1 John 1:6 - 2:2)</a:t>
            </a:r>
            <a:endParaRPr lang="en-US" dirty="0">
              <a:solidFill>
                <a:schemeClr val="bg1"/>
              </a:solidFill>
              <a:latin typeface="Bangla Sangam MN" charset="0"/>
              <a:ea typeface="Bangla Sangam MN" charset="0"/>
              <a:cs typeface="Bangla Sangam MN" charset="0"/>
            </a:endParaRPr>
          </a:p>
        </p:txBody>
      </p:sp>
      <p:sp>
        <p:nvSpPr>
          <p:cNvPr id="5" name="Content Placeholder 4"/>
          <p:cNvSpPr>
            <a:spLocks noGrp="1"/>
          </p:cNvSpPr>
          <p:nvPr>
            <p:ph idx="1"/>
          </p:nvPr>
        </p:nvSpPr>
        <p:spPr>
          <a:xfrm>
            <a:off x="628650" y="2064964"/>
            <a:ext cx="7886700" cy="4018336"/>
          </a:xfrm>
        </p:spPr>
        <p:txBody>
          <a:bodyPr>
            <a:normAutofit/>
          </a:bodyPr>
          <a:lstStyle/>
          <a:p>
            <a:pPr marL="406400" indent="-406400">
              <a:lnSpc>
                <a:spcPct val="100000"/>
              </a:lnSpc>
              <a:spcBef>
                <a:spcPts val="400"/>
              </a:spcBef>
            </a:pPr>
            <a:r>
              <a:rPr lang="en-US" sz="3600" dirty="0" smtClean="0">
                <a:solidFill>
                  <a:schemeClr val="bg1"/>
                </a:solidFill>
                <a:latin typeface="Bangla Sangam MN" charset="0"/>
                <a:ea typeface="Bangla Sangam MN" charset="0"/>
                <a:cs typeface="Bangla Sangam MN" charset="0"/>
              </a:rPr>
              <a:t>You can’t claim fellowship with God and walk in darkness (1:6)</a:t>
            </a:r>
          </a:p>
          <a:p>
            <a:pPr lvl="1" indent="-411480">
              <a:lnSpc>
                <a:spcPct val="100000"/>
              </a:lnSpc>
              <a:spcBef>
                <a:spcPts val="400"/>
              </a:spcBef>
              <a:spcAft>
                <a:spcPts val="3600"/>
              </a:spcAft>
            </a:pPr>
            <a:r>
              <a:rPr lang="en-US" sz="3200" dirty="0" smtClean="0">
                <a:solidFill>
                  <a:schemeClr val="accent2">
                    <a:lumMod val="60000"/>
                    <a:lumOff val="40000"/>
                  </a:schemeClr>
                </a:solidFill>
                <a:latin typeface="Bangla Sangam MN" charset="0"/>
                <a:ea typeface="Bangla Sangam MN" charset="0"/>
                <a:cs typeface="Bangla Sangam MN" charset="0"/>
              </a:rPr>
              <a:t>Instead: Walk in the Light (1:7)</a:t>
            </a:r>
            <a:endParaRPr lang="en-US" sz="3200" dirty="0">
              <a:solidFill>
                <a:schemeClr val="accent2">
                  <a:lumMod val="60000"/>
                  <a:lumOff val="40000"/>
                </a:schemeClr>
              </a:solidFill>
              <a:latin typeface="Bangla Sangam MN" charset="0"/>
              <a:ea typeface="Bangla Sangam MN" charset="0"/>
              <a:cs typeface="Bangla Sangam MN" charset="0"/>
            </a:endParaRPr>
          </a:p>
          <a:p>
            <a:pPr indent="-411480">
              <a:lnSpc>
                <a:spcPct val="100000"/>
              </a:lnSpc>
              <a:spcBef>
                <a:spcPts val="400"/>
              </a:spcBef>
            </a:pPr>
            <a:r>
              <a:rPr lang="en-US" sz="3600" dirty="0" smtClean="0">
                <a:solidFill>
                  <a:schemeClr val="bg1"/>
                </a:solidFill>
                <a:latin typeface="Bangla Sangam MN" charset="0"/>
                <a:ea typeface="Bangla Sangam MN" charset="0"/>
                <a:cs typeface="Bangla Sangam MN" charset="0"/>
              </a:rPr>
              <a:t>You can’t claim to have no sin (1:8,10)</a:t>
            </a:r>
          </a:p>
          <a:p>
            <a:pPr lvl="1" indent="-411480">
              <a:lnSpc>
                <a:spcPct val="100000"/>
              </a:lnSpc>
              <a:spcBef>
                <a:spcPts val="400"/>
              </a:spcBef>
            </a:pPr>
            <a:r>
              <a:rPr lang="en-US" sz="3200" dirty="0" smtClean="0">
                <a:solidFill>
                  <a:schemeClr val="accent2">
                    <a:lumMod val="60000"/>
                    <a:lumOff val="40000"/>
                  </a:schemeClr>
                </a:solidFill>
                <a:latin typeface="Bangla Sangam MN" charset="0"/>
                <a:ea typeface="Bangla Sangam MN" charset="0"/>
                <a:cs typeface="Bangla Sangam MN" charset="0"/>
              </a:rPr>
              <a:t>Instead: Confess your sins (1:9)</a:t>
            </a:r>
          </a:p>
          <a:p>
            <a:pPr lvl="1" indent="-411480">
              <a:lnSpc>
                <a:spcPct val="100000"/>
              </a:lnSpc>
              <a:spcBef>
                <a:spcPts val="400"/>
              </a:spcBef>
              <a:spcAft>
                <a:spcPts val="600"/>
              </a:spcAft>
            </a:pPr>
            <a:r>
              <a:rPr lang="en-US" sz="3200" dirty="0" smtClean="0">
                <a:solidFill>
                  <a:schemeClr val="accent2">
                    <a:lumMod val="60000"/>
                    <a:lumOff val="40000"/>
                  </a:schemeClr>
                </a:solidFill>
                <a:latin typeface="Bangla Sangam MN" charset="0"/>
                <a:ea typeface="Bangla Sangam MN" charset="0"/>
                <a:cs typeface="Bangla Sangam MN" charset="0"/>
              </a:rPr>
              <a:t>Also: Don’t sin (2:1)</a:t>
            </a:r>
          </a:p>
        </p:txBody>
      </p:sp>
    </p:spTree>
    <p:extLst>
      <p:ext uri="{BB962C8B-B14F-4D97-AF65-F5344CB8AC3E}">
        <p14:creationId xmlns:p14="http://schemas.microsoft.com/office/powerpoint/2010/main" val="213473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bg1"/>
                </a:solidFill>
                <a:latin typeface="Bangla Sangam MN" charset="0"/>
                <a:ea typeface="Bangla Sangam MN" charset="0"/>
                <a:cs typeface="Bangla Sangam MN" charset="0"/>
              </a:rPr>
              <a:t>What Can I Do Today?</a:t>
            </a:r>
            <a:endParaRPr lang="en-US" dirty="0">
              <a:solidFill>
                <a:schemeClr val="bg1"/>
              </a:solidFill>
              <a:latin typeface="Bangla Sangam MN" charset="0"/>
              <a:ea typeface="Bangla Sangam MN" charset="0"/>
              <a:cs typeface="Bangla Sangam MN" charset="0"/>
            </a:endParaRPr>
          </a:p>
        </p:txBody>
      </p:sp>
      <p:sp>
        <p:nvSpPr>
          <p:cNvPr id="11" name="TextBox 10"/>
          <p:cNvSpPr txBox="1"/>
          <p:nvPr/>
        </p:nvSpPr>
        <p:spPr>
          <a:xfrm>
            <a:off x="1020761" y="3825567"/>
            <a:ext cx="7102476" cy="822960"/>
          </a:xfrm>
          <a:prstGeom prst="rect">
            <a:avLst/>
          </a:prstGeom>
          <a:solidFill>
            <a:schemeClr val="accent2">
              <a:lumMod val="60000"/>
              <a:lumOff val="40000"/>
            </a:schemeClr>
          </a:solidFill>
          <a:ln w="38100">
            <a:solidFill>
              <a:schemeClr val="accent5">
                <a:lumMod val="50000"/>
              </a:schemeClr>
            </a:solidFill>
          </a:ln>
        </p:spPr>
        <p:txBody>
          <a:bodyPr wrap="square" rtlCol="0" anchor="ctr">
            <a:spAutoFit/>
          </a:bodyPr>
          <a:lstStyle/>
          <a:p>
            <a:pPr algn="ctr"/>
            <a:r>
              <a:rPr lang="en-US" sz="4400" i="1" dirty="0" smtClean="0">
                <a:solidFill>
                  <a:prstClr val="black"/>
                </a:solidFill>
                <a:latin typeface="Bangla Sangam MN" charset="0"/>
                <a:ea typeface="Bangla Sangam MN" charset="0"/>
                <a:cs typeface="Bangla Sangam MN" charset="0"/>
              </a:rPr>
              <a:t>Start a habit of light.</a:t>
            </a:r>
            <a:endParaRPr lang="en-US" sz="4400" i="1" dirty="0">
              <a:solidFill>
                <a:prstClr val="black"/>
              </a:solidFill>
              <a:latin typeface="Bangla Sangam MN" charset="0"/>
              <a:ea typeface="Bangla Sangam MN" charset="0"/>
              <a:cs typeface="Bangla Sangam MN" charset="0"/>
            </a:endParaRPr>
          </a:p>
        </p:txBody>
      </p:sp>
      <p:sp>
        <p:nvSpPr>
          <p:cNvPr id="12" name="TextBox 11"/>
          <p:cNvSpPr txBox="1"/>
          <p:nvPr/>
        </p:nvSpPr>
        <p:spPr>
          <a:xfrm>
            <a:off x="1020762" y="2373407"/>
            <a:ext cx="7102475" cy="822960"/>
          </a:xfrm>
          <a:prstGeom prst="rect">
            <a:avLst/>
          </a:prstGeom>
          <a:solidFill>
            <a:schemeClr val="accent2">
              <a:lumMod val="60000"/>
              <a:lumOff val="40000"/>
            </a:schemeClr>
          </a:solidFill>
          <a:ln w="38100">
            <a:solidFill>
              <a:schemeClr val="accent5">
                <a:lumMod val="50000"/>
              </a:schemeClr>
            </a:solidFill>
          </a:ln>
        </p:spPr>
        <p:txBody>
          <a:bodyPr wrap="square" rtlCol="0" anchor="ctr">
            <a:spAutoFit/>
          </a:bodyPr>
          <a:lstStyle/>
          <a:p>
            <a:pPr algn="ctr"/>
            <a:r>
              <a:rPr lang="en-US" sz="4400" i="1" dirty="0" smtClean="0">
                <a:solidFill>
                  <a:prstClr val="black"/>
                </a:solidFill>
                <a:latin typeface="Bangla Sangam MN" charset="0"/>
                <a:ea typeface="Bangla Sangam MN" charset="0"/>
                <a:cs typeface="Bangla Sangam MN" charset="0"/>
              </a:rPr>
              <a:t>Tell someone about my sin.</a:t>
            </a:r>
            <a:endParaRPr lang="en-US" sz="4400" i="1" dirty="0">
              <a:solidFill>
                <a:prstClr val="black"/>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79107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latin typeface="Bangla Sangam MN" charset="0"/>
                <a:ea typeface="Bangla Sangam MN" charset="0"/>
                <a:cs typeface="Bangla Sangam MN" charset="0"/>
              </a:rPr>
              <a:t>Walking in the Light</a:t>
            </a:r>
            <a:endParaRPr lang="en-US"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21100"/>
            <a:ext cx="6858000" cy="1879600"/>
          </a:xfrm>
        </p:spPr>
        <p:txBody>
          <a:bodyPr>
            <a:normAutofit/>
          </a:bodyPr>
          <a:lstStyle/>
          <a:p>
            <a:r>
              <a:rPr lang="en-US" sz="4000" i="1" dirty="0" smtClean="0">
                <a:solidFill>
                  <a:schemeClr val="accent2">
                    <a:lumMod val="40000"/>
                    <a:lumOff val="60000"/>
                  </a:schemeClr>
                </a:solidFill>
                <a:latin typeface="Bangla Sangam MN" charset="0"/>
                <a:ea typeface="Bangla Sangam MN" charset="0"/>
                <a:cs typeface="Bangla Sangam MN" charset="0"/>
              </a:rPr>
              <a:t>If we walk in the Light </a:t>
            </a:r>
            <a:r>
              <a:rPr lang="mr-IN" sz="4000" i="1" dirty="0" smtClean="0">
                <a:solidFill>
                  <a:schemeClr val="accent2">
                    <a:lumMod val="40000"/>
                    <a:lumOff val="60000"/>
                  </a:schemeClr>
                </a:solidFill>
                <a:latin typeface="Bangla Sangam MN" charset="0"/>
                <a:ea typeface="Bangla Sangam MN" charset="0"/>
                <a:cs typeface="Bangla Sangam MN" charset="0"/>
              </a:rPr>
              <a:t>…</a:t>
            </a:r>
            <a:r>
              <a:rPr lang="en-US" sz="4000" i="1" dirty="0" smtClean="0">
                <a:solidFill>
                  <a:schemeClr val="accent2">
                    <a:lumMod val="40000"/>
                    <a:lumOff val="60000"/>
                  </a:schemeClr>
                </a:solidFill>
                <a:latin typeface="Bangla Sangam MN" charset="0"/>
                <a:ea typeface="Bangla Sangam MN" charset="0"/>
                <a:cs typeface="Bangla Sangam MN" charset="0"/>
              </a:rPr>
              <a:t> the blood of Jesus cleanses us from all sin.</a:t>
            </a:r>
            <a:endParaRPr lang="en-US" sz="4000" i="1"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988259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TotalTime>
  <Words>230</Words>
  <Application>Microsoft Macintosh PowerPoint</Application>
  <PresentationFormat>On-screen Show (4:3)</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Bangla Sangam MN</vt:lpstr>
      <vt:lpstr>Calibri</vt:lpstr>
      <vt:lpstr>Calibri Light</vt:lpstr>
      <vt:lpstr>Office Theme</vt:lpstr>
      <vt:lpstr>Walking in the Light</vt:lpstr>
      <vt:lpstr>The Big Truth (1 John 1:5)</vt:lpstr>
      <vt:lpstr>Two Things You Can’t Say  (1 John 1:6 - 2:2)</vt:lpstr>
      <vt:lpstr>John 3:19-21</vt:lpstr>
      <vt:lpstr>Two Things You Can’t Say  (1 John 1:6 - 2:2)</vt:lpstr>
      <vt:lpstr>What Can I Do Today?</vt:lpstr>
      <vt:lpstr>Walking in the Light</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64 – A Cry to God</dc:title>
  <dc:creator>Microsoft Office User</dc:creator>
  <cp:lastModifiedBy>Microsoft Office User</cp:lastModifiedBy>
  <cp:revision>13</cp:revision>
  <cp:lastPrinted>2021-12-19T04:26:16Z</cp:lastPrinted>
  <dcterms:created xsi:type="dcterms:W3CDTF">2021-12-19T03:57:21Z</dcterms:created>
  <dcterms:modified xsi:type="dcterms:W3CDTF">2022-02-04T23:33:07Z</dcterms:modified>
</cp:coreProperties>
</file>