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6"/>
  </p:handoutMasterIdLst>
  <p:sldIdLst>
    <p:sldId id="260" r:id="rId2"/>
    <p:sldId id="256" r:id="rId3"/>
    <p:sldId id="261" r:id="rId4"/>
    <p:sldId id="259" r:id="rId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18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7"/>
    <p:restoredTop sz="95958"/>
  </p:normalViewPr>
  <p:slideViewPr>
    <p:cSldViewPr snapToGrid="0" snapToObjects="1">
      <p:cViewPr>
        <p:scale>
          <a:sx n="100" d="100"/>
          <a:sy n="100" d="100"/>
        </p:scale>
        <p:origin x="1280" y="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871C0-E013-EA43-A666-181C7EFCA709}" type="datetimeFigureOut">
              <a:rPr lang="en-US" smtClean="0"/>
              <a:t>1/1/22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2768A-8355-A744-B827-9C2FB5E11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76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1/1/22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47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1/1/22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14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1/1/22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761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1/1/22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3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1/1/22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17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1/1/22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98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1/1/22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90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1/1/22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031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1/1/22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883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1/1/22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62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1/1/22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817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F34B0-A8FA-6F4E-BFD8-5BFDFAC1654B}" type="datetimeFigureOut">
              <a:rPr lang="en-US" smtClean="0"/>
              <a:t>1/1/22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067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Complete Joy</a:t>
            </a:r>
            <a:endParaRPr lang="en-US" dirty="0">
              <a:solidFill>
                <a:schemeClr val="bg1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759200"/>
            <a:ext cx="6858000" cy="1498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1 John 1:1-4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90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Fellowship &amp; Joy (1 John 1:1-4)</a:t>
            </a:r>
            <a:endParaRPr lang="en-US" dirty="0">
              <a:solidFill>
                <a:schemeClr val="bg1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8650" y="5421156"/>
            <a:ext cx="3168650" cy="10772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i="1" dirty="0" smtClean="0">
                <a:latin typeface="Bangla Sangam MN" charset="0"/>
                <a:ea typeface="Bangla Sangam MN" charset="0"/>
                <a:cs typeface="Bangla Sangam MN" charset="0"/>
              </a:rPr>
              <a:t>The Life was Revealed (1-2)</a:t>
            </a:r>
            <a:endParaRPr lang="en-US" sz="3200" i="1" dirty="0">
              <a:latin typeface="Bangla Sangam MN" charset="0"/>
              <a:ea typeface="Bangla Sangam MN" charset="0"/>
              <a:cs typeface="Bangla Sangam M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95450" y="4343938"/>
            <a:ext cx="3168650" cy="10772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i="1" dirty="0" smtClean="0">
                <a:latin typeface="Bangla Sangam MN" charset="0"/>
                <a:ea typeface="Bangla Sangam MN" charset="0"/>
                <a:cs typeface="Bangla Sangam MN" charset="0"/>
              </a:rPr>
              <a:t>The Life was Proclaimed (2-3)</a:t>
            </a:r>
            <a:endParaRPr lang="en-US" sz="3200" i="1" dirty="0">
              <a:latin typeface="Bangla Sangam MN" charset="0"/>
              <a:ea typeface="Bangla Sangam MN" charset="0"/>
              <a:cs typeface="Bangla Sangam M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38450" y="3266720"/>
            <a:ext cx="3168650" cy="10772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i="1" dirty="0" smtClean="0">
                <a:latin typeface="Bangla Sangam MN" charset="0"/>
                <a:ea typeface="Bangla Sangam MN" charset="0"/>
                <a:cs typeface="Bangla Sangam MN" charset="0"/>
              </a:rPr>
              <a:t>Fellowship with One Another (3)</a:t>
            </a:r>
            <a:endParaRPr lang="en-US" sz="3200" i="1" dirty="0">
              <a:latin typeface="Bangla Sangam MN" charset="0"/>
              <a:ea typeface="Bangla Sangam MN" charset="0"/>
              <a:cs typeface="Bangla Sangam M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67175" y="2189502"/>
            <a:ext cx="3168650" cy="10772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i="1" smtClean="0">
                <a:latin typeface="Bangla Sangam MN" charset="0"/>
                <a:ea typeface="Bangla Sangam MN" charset="0"/>
                <a:cs typeface="Bangla Sangam MN" charset="0"/>
              </a:rPr>
              <a:t>Fellowship with Father &amp; Son (3)</a:t>
            </a:r>
            <a:endParaRPr lang="en-US" sz="3200" i="1" dirty="0">
              <a:latin typeface="Bangla Sangam MN" charset="0"/>
              <a:ea typeface="Bangla Sangam MN" charset="0"/>
              <a:cs typeface="Bangla Sangam M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46700" y="1601542"/>
            <a:ext cx="3168650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i="1" dirty="0" smtClean="0">
                <a:latin typeface="Bangla Sangam MN" charset="0"/>
                <a:ea typeface="Bangla Sangam MN" charset="0"/>
                <a:cs typeface="Bangla Sangam MN" charset="0"/>
              </a:rPr>
              <a:t>Complete Joy (4)</a:t>
            </a:r>
            <a:endParaRPr lang="en-US" sz="3200" i="1" dirty="0">
              <a:latin typeface="Bangla Sangam MN" charset="0"/>
              <a:ea typeface="Bangla Sangam MN" charset="0"/>
              <a:cs typeface="Bangla Sangam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16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Blueprint for Joy (1 John 1:1-4)</a:t>
            </a:r>
            <a:endParaRPr lang="en-US" dirty="0">
              <a:solidFill>
                <a:schemeClr val="bg1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950664"/>
            <a:ext cx="7886700" cy="3853235"/>
          </a:xfrm>
        </p:spPr>
        <p:txBody>
          <a:bodyPr>
            <a:normAutofit/>
          </a:bodyPr>
          <a:lstStyle/>
          <a:p>
            <a:pPr indent="-411480">
              <a:lnSpc>
                <a:spcPct val="100000"/>
              </a:lnSpc>
              <a:spcBef>
                <a:spcPts val="400"/>
              </a:spcBef>
              <a:spcAft>
                <a:spcPts val="6000"/>
              </a:spcAft>
            </a:pPr>
            <a:r>
              <a:rPr lang="en-US" sz="44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Fellowship with God &amp; Others</a:t>
            </a:r>
          </a:p>
          <a:p>
            <a:pPr indent="-411480">
              <a:lnSpc>
                <a:spcPct val="100000"/>
              </a:lnSpc>
              <a:spcBef>
                <a:spcPts val="400"/>
              </a:spcBef>
              <a:spcAft>
                <a:spcPts val="6000"/>
              </a:spcAft>
            </a:pPr>
            <a:r>
              <a:rPr lang="en-US" sz="44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Proclaimed Message of Life</a:t>
            </a:r>
          </a:p>
          <a:p>
            <a:pPr indent="-411480">
              <a:lnSpc>
                <a:spcPct val="100000"/>
              </a:lnSpc>
              <a:spcBef>
                <a:spcPts val="400"/>
              </a:spcBef>
              <a:spcAft>
                <a:spcPts val="6000"/>
              </a:spcAft>
            </a:pPr>
            <a:r>
              <a:rPr lang="en-US" sz="44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Jesus, the Life Made Manifest</a:t>
            </a:r>
            <a:endParaRPr lang="en-US" sz="4400" dirty="0" smtClean="0">
              <a:solidFill>
                <a:schemeClr val="bg1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23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Complete Joy</a:t>
            </a:r>
            <a:endParaRPr lang="en-US" dirty="0">
              <a:solidFill>
                <a:schemeClr val="bg1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721100"/>
            <a:ext cx="6858000" cy="1879600"/>
          </a:xfrm>
        </p:spPr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The Life was manifested, and we have seen and </a:t>
            </a:r>
            <a:r>
              <a:rPr lang="mr-IN" sz="40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…</a:t>
            </a:r>
            <a:r>
              <a:rPr lang="en-US" sz="40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 proclaim to you the eternal life.</a:t>
            </a:r>
            <a:endParaRPr lang="en-US" sz="4000" i="1" dirty="0">
              <a:solidFill>
                <a:schemeClr val="accent2">
                  <a:lumMod val="40000"/>
                  <a:lumOff val="60000"/>
                </a:schemeClr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25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</TotalTime>
  <Words>90</Words>
  <Application>Microsoft Macintosh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Bangla Sangam MN</vt:lpstr>
      <vt:lpstr>Calibri</vt:lpstr>
      <vt:lpstr>Calibri Light</vt:lpstr>
      <vt:lpstr>Arial</vt:lpstr>
      <vt:lpstr>Office Theme</vt:lpstr>
      <vt:lpstr>Complete Joy</vt:lpstr>
      <vt:lpstr>Fellowship &amp; Joy (1 John 1:1-4)</vt:lpstr>
      <vt:lpstr>Blueprint for Joy (1 John 1:1-4)</vt:lpstr>
      <vt:lpstr>Complete Joy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Isaiah 64 – A Cry to God</dc:title>
  <dc:creator>Microsoft Office User</dc:creator>
  <cp:lastModifiedBy>Microsoft Office User</cp:lastModifiedBy>
  <cp:revision>8</cp:revision>
  <cp:lastPrinted>2021-12-19T04:26:16Z</cp:lastPrinted>
  <dcterms:created xsi:type="dcterms:W3CDTF">2021-12-19T03:57:21Z</dcterms:created>
  <dcterms:modified xsi:type="dcterms:W3CDTF">2022-01-01T21:53:54Z</dcterms:modified>
</cp:coreProperties>
</file>