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60" r:id="rId2"/>
    <p:sldId id="256" r:id="rId3"/>
    <p:sldId id="259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5958"/>
  </p:normalViewPr>
  <p:slideViewPr>
    <p:cSldViewPr snapToGrid="0" snapToObjects="1">
      <p:cViewPr>
        <p:scale>
          <a:sx n="100" d="100"/>
          <a:sy n="100" d="100"/>
        </p:scale>
        <p:origin x="12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871C0-E013-EA43-A666-181C7EFCA709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768A-8355-A744-B827-9C2FB5E11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1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6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1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34B0-A8FA-6F4E-BFD8-5BFDFAC1654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DB9D-708A-B140-BF15-39D187B4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Word Became Flesh</a:t>
            </a:r>
            <a:endParaRPr lang="en-US" sz="5600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The Good News in John 1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John 1:1-18 – The Word of God</a:t>
            </a:r>
            <a:endParaRPr lang="en-US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798264"/>
            <a:ext cx="7886700" cy="385323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8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Creates (1-5)</a:t>
            </a:r>
            <a:endParaRPr lang="en-US" sz="48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8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Saves (9-13)</a:t>
            </a:r>
            <a:endParaRPr lang="en-US" sz="48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</a:pPr>
            <a:r>
              <a:rPr lang="en-US" sz="48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Reveals (14-18)</a:t>
            </a:r>
            <a:endParaRPr lang="en-US" sz="4800" dirty="0" smtClean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700" y="1690689"/>
            <a:ext cx="4057650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If anyone is in Christ, he is a new creation, the old has passed away, the new has come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. 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(2 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Cor. 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5:17)</a:t>
            </a:r>
            <a:endParaRPr lang="en-US" sz="28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300" y="3016252"/>
            <a:ext cx="4362450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Whoever 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hears my word and believes 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Him 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who sent me has eternal life; he does not come into judgement, but has passed from death to 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life. (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John 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5:24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)</a:t>
            </a:r>
            <a:endParaRPr lang="en-US" sz="28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2700" y="4210052"/>
            <a:ext cx="3575050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The only begotten God who is in the bosom of the Father—He has explained Him. (</a:t>
            </a:r>
            <a:r>
              <a:rPr lang="en-US" sz="2800" i="1" dirty="0">
                <a:latin typeface="Bangla Sangam MN" charset="0"/>
                <a:ea typeface="Bangla Sangam MN" charset="0"/>
                <a:cs typeface="Bangla Sangam MN" charset="0"/>
              </a:rPr>
              <a:t>John </a:t>
            </a:r>
            <a:r>
              <a:rPr lang="en-US" sz="2800" i="1" dirty="0" smtClean="0">
                <a:latin typeface="Bangla Sangam MN" charset="0"/>
                <a:ea typeface="Bangla Sangam MN" charset="0"/>
                <a:cs typeface="Bangla Sangam MN" charset="0"/>
              </a:rPr>
              <a:t>1:18)</a:t>
            </a:r>
            <a:endParaRPr lang="en-US" sz="2800" i="1" dirty="0"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600" dirty="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The Word </a:t>
            </a:r>
            <a:r>
              <a:rPr lang="en-US" sz="5600" smtClean="0">
                <a:solidFill>
                  <a:schemeClr val="bg1"/>
                </a:solidFill>
                <a:latin typeface="Bangla Sangam MN" charset="0"/>
                <a:ea typeface="Bangla Sangam MN" charset="0"/>
                <a:cs typeface="Bangla Sangam MN" charset="0"/>
              </a:rPr>
              <a:t>Became Flesh</a:t>
            </a:r>
            <a:endParaRPr lang="en-US" sz="5600" dirty="0">
              <a:solidFill>
                <a:schemeClr val="bg1"/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9200"/>
            <a:ext cx="6858000" cy="1498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ngla Sangam MN" charset="0"/>
                <a:ea typeface="Bangla Sangam MN" charset="0"/>
                <a:cs typeface="Bangla Sangam MN" charset="0"/>
              </a:rPr>
              <a:t>Grace and Truth were realized in Jesus Christ.</a:t>
            </a:r>
            <a:endParaRPr lang="en-US" sz="4000" i="1" dirty="0">
              <a:solidFill>
                <a:schemeClr val="accent2">
                  <a:lumMod val="40000"/>
                  <a:lumOff val="60000"/>
                </a:schemeClr>
              </a:solidFill>
              <a:latin typeface="Bangla Sangam MN" charset="0"/>
              <a:ea typeface="Bangla Sangam MN" charset="0"/>
              <a:cs typeface="Bangla Sangam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124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Bangla Sangam MN</vt:lpstr>
      <vt:lpstr>Calibri</vt:lpstr>
      <vt:lpstr>Calibri Light</vt:lpstr>
      <vt:lpstr>Arial</vt:lpstr>
      <vt:lpstr>Office Theme</vt:lpstr>
      <vt:lpstr>The Word Became Flesh</vt:lpstr>
      <vt:lpstr>John 1:1-18 – The Word of God</vt:lpstr>
      <vt:lpstr>The Word Became Flesh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64 – A Cry to God</dc:title>
  <dc:creator>Microsoft Office User</dc:creator>
  <cp:lastModifiedBy>Microsoft Office User</cp:lastModifiedBy>
  <cp:revision>6</cp:revision>
  <cp:lastPrinted>2021-12-19T04:26:16Z</cp:lastPrinted>
  <dcterms:created xsi:type="dcterms:W3CDTF">2021-12-19T03:57:21Z</dcterms:created>
  <dcterms:modified xsi:type="dcterms:W3CDTF">2021-12-26T14:11:36Z</dcterms:modified>
</cp:coreProperties>
</file>