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5958"/>
  </p:normalViewPr>
  <p:slideViewPr>
    <p:cSldViewPr snapToGrid="0" snapToObjects="1">
      <p:cViewPr>
        <p:scale>
          <a:sx n="100" d="100"/>
          <a:sy n="100" d="100"/>
        </p:scale>
        <p:origin x="128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71C0-E013-EA43-A666-181C7EFCA709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2768A-8355-A744-B827-9C2FB5E11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34B0-A8FA-6F4E-BFD8-5BFDFAC1654B}" type="datetimeFigureOut">
              <a:rPr lang="en-US" smtClean="0"/>
              <a:t>12/18/21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6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Isaiah 63</a:t>
            </a: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 &amp;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64 – A Cry to God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798265"/>
            <a:ext cx="7886700" cy="32981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Pain of a Forsaken People (63:15-19)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Plea to a Mighty God (64:1-5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Confession of a Sinful People (64:5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b</a:t>
            </a: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-7)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Hope in a Faithful Father (64:8-12)</a:t>
            </a:r>
            <a:endParaRPr lang="en-US" sz="3600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5096435"/>
            <a:ext cx="7886699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Bangla Sangam MN" charset="0"/>
                <a:ea typeface="Bangla Sangam MN" charset="0"/>
                <a:cs typeface="Bangla Sangam MN" charset="0"/>
              </a:rPr>
              <a:t>Oh, that you would rend </a:t>
            </a:r>
            <a:r>
              <a:rPr lang="en-US" sz="3600" i="1" smtClean="0">
                <a:latin typeface="Bangla Sangam MN" charset="0"/>
                <a:ea typeface="Bangla Sangam MN" charset="0"/>
                <a:cs typeface="Bangla Sangam MN" charset="0"/>
              </a:rPr>
              <a:t>the heavens and come down!</a:t>
            </a:r>
            <a:endParaRPr lang="en-US" sz="3600" i="1"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Mark - The Good News of Jesus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176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In those days Jesus came from Nazareth in Galilee and was baptized by John in the Jordan. </a:t>
            </a:r>
            <a:r>
              <a:rPr lang="en-US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Immediately coming </a:t>
            </a:r>
            <a:r>
              <a:rPr lang="en-US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up out of the water, He saw the heavens opening, and the Spirit like a dove descending upon Him</a:t>
            </a:r>
            <a:r>
              <a:rPr lang="en-US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; </a:t>
            </a:r>
            <a:r>
              <a:rPr lang="en-US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and a voice came out of the heavens: “You are My beloved Son, in You I am well-pleased</a:t>
            </a:r>
            <a:r>
              <a:rPr lang="en-US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.” 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(Mark 1:9-11)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 And Jesus uttered a loud cry, and breathed His last. </a:t>
            </a:r>
            <a:r>
              <a:rPr lang="en-US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And </a:t>
            </a:r>
            <a:r>
              <a:rPr lang="en-US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veil of the temple was torn in two from top to bottom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  (Mark 15:38-39)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6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Look to Jesus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798265"/>
            <a:ext cx="7886700" cy="38495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Don’t lose </a:t>
            </a:r>
            <a:r>
              <a:rPr lang="en-US" sz="40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f</a:t>
            </a: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ocus; don’t </a:t>
            </a:r>
            <a:r>
              <a:rPr lang="en-US" sz="40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l</a:t>
            </a: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ose heart.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Find comfort &amp; purpose in Jesus’ first coming.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Long for His second coming with joyful expectation.</a:t>
            </a:r>
            <a:endParaRPr lang="en-US" sz="4000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50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Oh, That You Would Rend the Heavens!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9200"/>
            <a:ext cx="6858000" cy="1498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Amen! Come, Lord Jesus.</a:t>
            </a:r>
            <a:endParaRPr lang="en-US" sz="4000" i="1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206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Bangla Sangam MN</vt:lpstr>
      <vt:lpstr>Calibri</vt:lpstr>
      <vt:lpstr>Calibri Light</vt:lpstr>
      <vt:lpstr>Arial</vt:lpstr>
      <vt:lpstr>Office Theme</vt:lpstr>
      <vt:lpstr>Isaiah 63 &amp; 64 – A Cry to God</vt:lpstr>
      <vt:lpstr>Mark - The Good News of Jesus</vt:lpstr>
      <vt:lpstr>Look to Jesus</vt:lpstr>
      <vt:lpstr>Oh, That You Would Rend the Heavens!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64 – A Cry to God</dc:title>
  <dc:creator>Microsoft Office User</dc:creator>
  <cp:lastModifiedBy>Microsoft Office User</cp:lastModifiedBy>
  <cp:revision>4</cp:revision>
  <cp:lastPrinted>2021-12-19T04:26:16Z</cp:lastPrinted>
  <dcterms:created xsi:type="dcterms:W3CDTF">2021-12-19T03:57:21Z</dcterms:created>
  <dcterms:modified xsi:type="dcterms:W3CDTF">2021-12-19T04:26:38Z</dcterms:modified>
</cp:coreProperties>
</file>