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158" autoAdjust="0"/>
    <p:restoredTop sz="90929"/>
  </p:normalViewPr>
  <p:slideViewPr>
    <p:cSldViewPr>
      <p:cViewPr varScale="1">
        <p:scale>
          <a:sx n="91" d="100"/>
          <a:sy n="91" d="100"/>
        </p:scale>
        <p:origin x="52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C64757C-CEA2-42DD-B7E0-0827D787EEDB}" type="slidenum">
              <a:rPr lang="en-US" altLang="en-US" smtClean="0"/>
              <a:pPr/>
              <a:t>‹#›</a:t>
            </a:fld>
            <a:endParaRPr lang="en-US" altLang="en-US"/>
          </a:p>
        </p:txBody>
      </p:sp>
    </p:spTree>
    <p:extLst>
      <p:ext uri="{BB962C8B-B14F-4D97-AF65-F5344CB8AC3E}">
        <p14:creationId xmlns:p14="http://schemas.microsoft.com/office/powerpoint/2010/main" val="7796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D9080E9-15DE-4686-A951-B1D2DF290BF5}" type="slidenum">
              <a:rPr lang="en-US" altLang="en-US" smtClean="0"/>
              <a:pPr/>
              <a:t>‹#›</a:t>
            </a:fld>
            <a:endParaRPr lang="en-US" altLang="en-US"/>
          </a:p>
        </p:txBody>
      </p:sp>
    </p:spTree>
    <p:extLst>
      <p:ext uri="{BB962C8B-B14F-4D97-AF65-F5344CB8AC3E}">
        <p14:creationId xmlns:p14="http://schemas.microsoft.com/office/powerpoint/2010/main" val="130224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41815FC-D4FD-4526-B8C2-ACE25DEBD317}" type="slidenum">
              <a:rPr lang="en-US" altLang="en-US" smtClean="0"/>
              <a:pPr/>
              <a:t>‹#›</a:t>
            </a:fld>
            <a:endParaRPr lang="en-US" altLang="en-US"/>
          </a:p>
        </p:txBody>
      </p:sp>
    </p:spTree>
    <p:extLst>
      <p:ext uri="{BB962C8B-B14F-4D97-AF65-F5344CB8AC3E}">
        <p14:creationId xmlns:p14="http://schemas.microsoft.com/office/powerpoint/2010/main" val="3422569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20D2A08-26C2-44A8-939F-402C6982025C}" type="slidenum">
              <a:rPr lang="en-US" altLang="en-US" smtClean="0"/>
              <a:pPr/>
              <a:t>‹#›</a:t>
            </a:fld>
            <a:endParaRPr lang="en-US" altLang="en-US"/>
          </a:p>
        </p:txBody>
      </p:sp>
    </p:spTree>
    <p:extLst>
      <p:ext uri="{BB962C8B-B14F-4D97-AF65-F5344CB8AC3E}">
        <p14:creationId xmlns:p14="http://schemas.microsoft.com/office/powerpoint/2010/main" val="420579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3CD10D-2C3B-4E0E-BD1C-062797D89F3C}" type="slidenum">
              <a:rPr lang="en-US" altLang="en-US" smtClean="0"/>
              <a:pPr/>
              <a:t>‹#›</a:t>
            </a:fld>
            <a:endParaRPr lang="en-US" altLang="en-US"/>
          </a:p>
        </p:txBody>
      </p:sp>
    </p:spTree>
    <p:extLst>
      <p:ext uri="{BB962C8B-B14F-4D97-AF65-F5344CB8AC3E}">
        <p14:creationId xmlns:p14="http://schemas.microsoft.com/office/powerpoint/2010/main" val="164161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DC5DB6B-6378-4836-A651-1499DF41D453}" type="slidenum">
              <a:rPr lang="en-US" altLang="en-US" smtClean="0"/>
              <a:pPr/>
              <a:t>‹#›</a:t>
            </a:fld>
            <a:endParaRPr lang="en-US" altLang="en-US"/>
          </a:p>
        </p:txBody>
      </p:sp>
    </p:spTree>
    <p:extLst>
      <p:ext uri="{BB962C8B-B14F-4D97-AF65-F5344CB8AC3E}">
        <p14:creationId xmlns:p14="http://schemas.microsoft.com/office/powerpoint/2010/main" val="4020174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144A85A8-C735-4C54-AF7F-13067EC9511F}" type="slidenum">
              <a:rPr lang="en-US" altLang="en-US" smtClean="0"/>
              <a:pPr/>
              <a:t>‹#›</a:t>
            </a:fld>
            <a:endParaRPr lang="en-US" altLang="en-US"/>
          </a:p>
        </p:txBody>
      </p:sp>
    </p:spTree>
    <p:extLst>
      <p:ext uri="{BB962C8B-B14F-4D97-AF65-F5344CB8AC3E}">
        <p14:creationId xmlns:p14="http://schemas.microsoft.com/office/powerpoint/2010/main" val="63336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5AABA6E-0B5C-42EC-9D18-5AF4C329A9D7}" type="slidenum">
              <a:rPr lang="en-US" altLang="en-US" smtClean="0"/>
              <a:pPr/>
              <a:t>‹#›</a:t>
            </a:fld>
            <a:endParaRPr lang="en-US" altLang="en-US"/>
          </a:p>
        </p:txBody>
      </p:sp>
    </p:spTree>
    <p:extLst>
      <p:ext uri="{BB962C8B-B14F-4D97-AF65-F5344CB8AC3E}">
        <p14:creationId xmlns:p14="http://schemas.microsoft.com/office/powerpoint/2010/main" val="3031659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6E3F91DF-D3CD-41AD-B67B-1CCB840C4CC0}" type="slidenum">
              <a:rPr lang="en-US" altLang="en-US" smtClean="0"/>
              <a:pPr/>
              <a:t>‹#›</a:t>
            </a:fld>
            <a:endParaRPr lang="en-US" altLang="en-US"/>
          </a:p>
        </p:txBody>
      </p:sp>
    </p:spTree>
    <p:extLst>
      <p:ext uri="{BB962C8B-B14F-4D97-AF65-F5344CB8AC3E}">
        <p14:creationId xmlns:p14="http://schemas.microsoft.com/office/powerpoint/2010/main" val="214475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860A9FD-AEAC-475F-8653-033F245A7CC6}" type="slidenum">
              <a:rPr lang="en-US" altLang="en-US" smtClean="0"/>
              <a:pPr/>
              <a:t>‹#›</a:t>
            </a:fld>
            <a:endParaRPr lang="en-US" altLang="en-US"/>
          </a:p>
        </p:txBody>
      </p:sp>
    </p:spTree>
    <p:extLst>
      <p:ext uri="{BB962C8B-B14F-4D97-AF65-F5344CB8AC3E}">
        <p14:creationId xmlns:p14="http://schemas.microsoft.com/office/powerpoint/2010/main" val="156674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CAA41A0-ABDB-4FC8-97C9-6183DAD3F666}" type="slidenum">
              <a:rPr lang="en-US" altLang="en-US" smtClean="0"/>
              <a:pPr/>
              <a:t>‹#›</a:t>
            </a:fld>
            <a:endParaRPr lang="en-US" altLang="en-US"/>
          </a:p>
        </p:txBody>
      </p:sp>
    </p:spTree>
    <p:extLst>
      <p:ext uri="{BB962C8B-B14F-4D97-AF65-F5344CB8AC3E}">
        <p14:creationId xmlns:p14="http://schemas.microsoft.com/office/powerpoint/2010/main" val="285993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08A65-3D63-427E-81C4-7E09C0237FB0}" type="slidenum">
              <a:rPr lang="en-US" altLang="en-US" smtClean="0"/>
              <a:pPr/>
              <a:t>‹#›</a:t>
            </a:fld>
            <a:endParaRPr lang="en-US" altLang="en-US"/>
          </a:p>
        </p:txBody>
      </p:sp>
    </p:spTree>
    <p:extLst>
      <p:ext uri="{BB962C8B-B14F-4D97-AF65-F5344CB8AC3E}">
        <p14:creationId xmlns:p14="http://schemas.microsoft.com/office/powerpoint/2010/main" val="134524364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D92E0F7C-DA4A-47EF-8139-6474635B3A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8600" y="126124"/>
            <a:ext cx="8686800" cy="6553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B1DEC40-BAD9-43E3-8E0D-7D859B0B1D27}"/>
              </a:ext>
            </a:extLst>
          </p:cNvPr>
          <p:cNvSpPr txBox="1"/>
          <p:nvPr/>
        </p:nvSpPr>
        <p:spPr>
          <a:xfrm>
            <a:off x="609600" y="3581400"/>
            <a:ext cx="7696200" cy="1569660"/>
          </a:xfrm>
          <a:prstGeom prst="rect">
            <a:avLst/>
          </a:prstGeom>
          <a:noFill/>
        </p:spPr>
        <p:txBody>
          <a:bodyPr wrap="square" rtlCol="0">
            <a:spAutoFit/>
          </a:bodyPr>
          <a:lstStyle/>
          <a:p>
            <a:pPr algn="ctr"/>
            <a:r>
              <a:rPr lang="en-US" altLang="en-US" sz="6000" dirty="0">
                <a:latin typeface="Sitka Display Semibold" pitchFamily="2" charset="0"/>
              </a:rPr>
              <a:t>The Trial</a:t>
            </a:r>
          </a:p>
          <a:p>
            <a:pPr algn="ctr"/>
            <a:r>
              <a:rPr lang="en-US" altLang="en-US" sz="1800" dirty="0">
                <a:latin typeface="Sitka Display Semibold" pitchFamily="2" charset="0"/>
              </a:rPr>
              <a:t>The Book of Job</a:t>
            </a:r>
          </a:p>
          <a:p>
            <a:endParaRPr lang="en-US" dirty="0"/>
          </a:p>
        </p:txBody>
      </p:sp>
    </p:spTree>
    <p:extLst>
      <p:ext uri="{BB962C8B-B14F-4D97-AF65-F5344CB8AC3E}">
        <p14:creationId xmlns:p14="http://schemas.microsoft.com/office/powerpoint/2010/main" val="2477405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normAutofit/>
          </a:bodyPr>
          <a:lstStyle/>
          <a:p>
            <a:pPr marL="0" indent="0">
              <a:buNone/>
            </a:pPr>
            <a:r>
              <a:rPr lang="en-US" sz="3600" baseline="30000" dirty="0">
                <a:effectLst/>
                <a:latin typeface="Sitka Display Semibold" pitchFamily="2" charset="0"/>
                <a:ea typeface="Calibri" panose="020F0502020204030204" pitchFamily="34" charset="0"/>
                <a:cs typeface="Times New Roman" panose="02020603050405020304" pitchFamily="18" charset="0"/>
              </a:rPr>
              <a:t>9</a:t>
            </a:r>
            <a:r>
              <a:rPr lang="en-US" sz="3600" dirty="0">
                <a:effectLst/>
                <a:latin typeface="Sitka Display Semibold" pitchFamily="2" charset="0"/>
                <a:ea typeface="Calibri" panose="020F0502020204030204" pitchFamily="34" charset="0"/>
                <a:cs typeface="Times New Roman" panose="02020603050405020304" pitchFamily="18" charset="0"/>
              </a:rPr>
              <a:t> “Will the wild ox consent to serve you,</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dirty="0">
                <a:effectLst/>
                <a:latin typeface="Sitka Display Semibold" pitchFamily="2" charset="0"/>
                <a:ea typeface="Calibri" panose="020F0502020204030204" pitchFamily="34" charset="0"/>
                <a:cs typeface="Times New Roman" panose="02020603050405020304" pitchFamily="18" charset="0"/>
              </a:rPr>
              <a:t>Or will he spend the night at your manger?</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baseline="30000" dirty="0">
                <a:effectLst/>
                <a:latin typeface="Sitka Display Semibold" pitchFamily="2" charset="0"/>
                <a:ea typeface="Calibri" panose="020F0502020204030204" pitchFamily="34" charset="0"/>
                <a:cs typeface="Times New Roman" panose="02020603050405020304" pitchFamily="18" charset="0"/>
              </a:rPr>
              <a:t>10</a:t>
            </a:r>
            <a:r>
              <a:rPr lang="en-US" sz="3600" dirty="0">
                <a:effectLst/>
                <a:latin typeface="Sitka Display Semibold" pitchFamily="2" charset="0"/>
                <a:ea typeface="Calibri" panose="020F0502020204030204" pitchFamily="34" charset="0"/>
                <a:cs typeface="Times New Roman" panose="02020603050405020304" pitchFamily="18" charset="0"/>
              </a:rPr>
              <a:t> “Can you bind the wild ox in a furrow with ropes, or will he harrow the valleys after you?</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baseline="30000" dirty="0">
                <a:effectLst/>
                <a:latin typeface="Sitka Display Semibold" pitchFamily="2" charset="0"/>
                <a:ea typeface="Calibri" panose="020F0502020204030204" pitchFamily="34" charset="0"/>
                <a:cs typeface="Times New Roman" panose="02020603050405020304" pitchFamily="18" charset="0"/>
              </a:rPr>
              <a:t>11</a:t>
            </a:r>
            <a:r>
              <a:rPr lang="en-US" sz="3600" dirty="0">
                <a:effectLst/>
                <a:latin typeface="Sitka Display Semibold" pitchFamily="2" charset="0"/>
                <a:ea typeface="Calibri" panose="020F0502020204030204" pitchFamily="34" charset="0"/>
                <a:cs typeface="Times New Roman" panose="02020603050405020304" pitchFamily="18" charset="0"/>
              </a:rPr>
              <a:t> “Will you trust him because his strength is great and leave your labor to him?</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baseline="30000" dirty="0">
                <a:effectLst/>
                <a:latin typeface="Sitka Display Semibold" pitchFamily="2" charset="0"/>
                <a:ea typeface="Calibri" panose="020F0502020204030204" pitchFamily="34" charset="0"/>
                <a:cs typeface="Times New Roman" panose="02020603050405020304" pitchFamily="18" charset="0"/>
              </a:rPr>
              <a:t>12</a:t>
            </a:r>
            <a:r>
              <a:rPr lang="en-US" sz="3600" dirty="0">
                <a:effectLst/>
                <a:latin typeface="Sitka Display Semibold" pitchFamily="2" charset="0"/>
                <a:ea typeface="Calibri" panose="020F0502020204030204" pitchFamily="34" charset="0"/>
                <a:cs typeface="Times New Roman" panose="02020603050405020304" pitchFamily="18" charset="0"/>
              </a:rPr>
              <a:t> “Will you have faith in him that he will return your grain and gather it from your threshing floor?</a:t>
            </a:r>
          </a:p>
          <a:p>
            <a:pPr marL="0" indent="0" algn="ctr">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is silent!</a:t>
            </a:r>
          </a:p>
          <a:p>
            <a:pPr marL="0" indent="0">
              <a:buNone/>
            </a:pPr>
            <a:endParaRPr lang="en-US" altLang="en-US" dirty="0"/>
          </a:p>
        </p:txBody>
      </p:sp>
    </p:spTree>
    <p:extLst>
      <p:ext uri="{BB962C8B-B14F-4D97-AF65-F5344CB8AC3E}">
        <p14:creationId xmlns:p14="http://schemas.microsoft.com/office/powerpoint/2010/main" val="1031682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normAutofit/>
          </a:bodyPr>
          <a:lstStyle/>
          <a:p>
            <a:pPr marL="0" marR="0" indent="0">
              <a:lnSpc>
                <a:spcPct val="107000"/>
              </a:lnSpc>
              <a:spcBef>
                <a:spcPts val="0"/>
              </a:spcBef>
              <a:spcAft>
                <a:spcPts val="800"/>
              </a:spcAft>
              <a:buNone/>
            </a:pPr>
            <a:r>
              <a:rPr lang="en-US" baseline="30000" dirty="0">
                <a:effectLst/>
                <a:latin typeface="Verdana" panose="020B0604030504040204" pitchFamily="34" charset="0"/>
                <a:ea typeface="Calibri" panose="020F0502020204030204" pitchFamily="34" charset="0"/>
                <a:cs typeface="Times New Roman" panose="02020603050405020304" pitchFamily="18" charset="0"/>
              </a:rPr>
              <a:t>6</a:t>
            </a:r>
            <a:r>
              <a:rPr lang="en-US" dirty="0">
                <a:effectLst/>
                <a:latin typeface="Verdana" panose="020B0604030504040204" pitchFamily="34" charset="0"/>
                <a:ea typeface="Calibri" panose="020F0502020204030204" pitchFamily="34" charset="0"/>
                <a:cs typeface="Times New Roman" panose="02020603050405020304" pitchFamily="18" charset="0"/>
              </a:rPr>
              <a:t> “Is it by your understanding that the hawk soars and spreads his wings toward the south?</a:t>
            </a:r>
            <a:br>
              <a:rPr lang="en-US" dirty="0">
                <a:effectLst/>
                <a:latin typeface="Verdana" panose="020B0604030504040204" pitchFamily="34" charset="0"/>
                <a:ea typeface="Calibri" panose="020F0502020204030204" pitchFamily="34" charset="0"/>
                <a:cs typeface="Times New Roman" panose="02020603050405020304" pitchFamily="18" charset="0"/>
              </a:rPr>
            </a:br>
            <a:r>
              <a:rPr lang="en-US" baseline="30000" dirty="0">
                <a:effectLst/>
                <a:latin typeface="Verdana" panose="020B0604030504040204" pitchFamily="34" charset="0"/>
                <a:ea typeface="Calibri" panose="020F0502020204030204" pitchFamily="34" charset="0"/>
                <a:cs typeface="Times New Roman" panose="02020603050405020304" pitchFamily="18" charset="0"/>
              </a:rPr>
              <a:t>27</a:t>
            </a:r>
            <a:r>
              <a:rPr lang="en-US" dirty="0">
                <a:effectLst/>
                <a:latin typeface="Verdana" panose="020B0604030504040204" pitchFamily="34" charset="0"/>
                <a:ea typeface="Calibri" panose="020F0502020204030204" pitchFamily="34" charset="0"/>
                <a:cs typeface="Times New Roman" panose="02020603050405020304" pitchFamily="18" charset="0"/>
              </a:rPr>
              <a:t> Is it at your command that the eagle mounts up and makes his nest on high?</a:t>
            </a:r>
            <a:br>
              <a:rPr lang="en-US" dirty="0">
                <a:effectLst/>
                <a:latin typeface="Verdana" panose="020B0604030504040204" pitchFamily="34" charset="0"/>
                <a:ea typeface="Calibri" panose="020F0502020204030204" pitchFamily="34" charset="0"/>
                <a:cs typeface="Times New Roman" panose="02020603050405020304" pitchFamily="18" charset="0"/>
              </a:rPr>
            </a:br>
            <a:r>
              <a:rPr lang="en-US" baseline="30000" dirty="0">
                <a:effectLst/>
                <a:latin typeface="Verdana" panose="020B0604030504040204" pitchFamily="34" charset="0"/>
                <a:ea typeface="Calibri" panose="020F0502020204030204" pitchFamily="34" charset="0"/>
                <a:cs typeface="Times New Roman" panose="02020603050405020304" pitchFamily="18" charset="0"/>
              </a:rPr>
              <a:t>28</a:t>
            </a:r>
            <a:r>
              <a:rPr lang="en-US" dirty="0">
                <a:effectLst/>
                <a:latin typeface="Verdana" panose="020B0604030504040204" pitchFamily="34" charset="0"/>
                <a:ea typeface="Calibri" panose="020F0502020204030204" pitchFamily="34" charset="0"/>
                <a:cs typeface="Times New Roman" panose="02020603050405020304" pitchFamily="18" charset="0"/>
              </a:rPr>
              <a:t> On the rock he dwells and makes his home,</a:t>
            </a:r>
            <a:br>
              <a:rPr lang="en-US" dirty="0">
                <a:effectLst/>
                <a:latin typeface="Verdana" panose="020B0604030504040204" pitchFamily="34" charset="0"/>
                <a:ea typeface="Calibri" panose="020F0502020204030204" pitchFamily="34" charset="0"/>
                <a:cs typeface="Times New Roman" panose="02020603050405020304" pitchFamily="18" charset="0"/>
              </a:rPr>
            </a:br>
            <a:r>
              <a:rPr lang="en-US" dirty="0">
                <a:effectLst/>
                <a:latin typeface="Verdana" panose="020B0604030504040204" pitchFamily="34" charset="0"/>
                <a:ea typeface="Calibri" panose="020F0502020204030204" pitchFamily="34" charset="0"/>
                <a:cs typeface="Times New Roman" panose="02020603050405020304" pitchFamily="18" charset="0"/>
              </a:rPr>
              <a:t>on the rocky crag and stronghold.</a:t>
            </a:r>
            <a:br>
              <a:rPr lang="en-US" dirty="0">
                <a:effectLst/>
                <a:latin typeface="Verdana" panose="020B0604030504040204" pitchFamily="34" charset="0"/>
                <a:ea typeface="Calibri" panose="020F0502020204030204" pitchFamily="34" charset="0"/>
                <a:cs typeface="Times New Roman" panose="02020603050405020304" pitchFamily="18" charset="0"/>
              </a:rPr>
            </a:br>
            <a:r>
              <a:rPr lang="en-US" baseline="30000" dirty="0">
                <a:effectLst/>
                <a:latin typeface="Verdana" panose="020B0604030504040204" pitchFamily="34" charset="0"/>
                <a:ea typeface="Calibri" panose="020F0502020204030204" pitchFamily="34" charset="0"/>
                <a:cs typeface="Times New Roman" panose="02020603050405020304" pitchFamily="18" charset="0"/>
              </a:rPr>
              <a:t>29</a:t>
            </a:r>
            <a:r>
              <a:rPr lang="en-US" dirty="0">
                <a:effectLst/>
                <a:latin typeface="Verdana" panose="020B0604030504040204" pitchFamily="34" charset="0"/>
                <a:ea typeface="Calibri" panose="020F0502020204030204" pitchFamily="34" charset="0"/>
                <a:cs typeface="Times New Roman" panose="02020603050405020304" pitchFamily="18" charset="0"/>
              </a:rPr>
              <a:t> From there he spies out the prey; his eyes behold it from far away.</a:t>
            </a:r>
            <a:br>
              <a:rPr lang="en-US" dirty="0">
                <a:effectLst/>
                <a:latin typeface="Verdana" panose="020B0604030504040204" pitchFamily="34" charset="0"/>
                <a:ea typeface="Calibri" panose="020F0502020204030204" pitchFamily="34" charset="0"/>
                <a:cs typeface="Times New Roman" panose="02020603050405020304" pitchFamily="18" charset="0"/>
              </a:rPr>
            </a:br>
            <a:r>
              <a:rPr lang="en-US" baseline="30000" dirty="0">
                <a:effectLst/>
                <a:latin typeface="Verdana" panose="020B0604030504040204" pitchFamily="34" charset="0"/>
                <a:ea typeface="Calibri" panose="020F0502020204030204" pitchFamily="34" charset="0"/>
                <a:cs typeface="Times New Roman" panose="02020603050405020304" pitchFamily="18" charset="0"/>
              </a:rPr>
              <a:t>30</a:t>
            </a:r>
            <a:r>
              <a:rPr lang="en-US" dirty="0">
                <a:effectLst/>
                <a:latin typeface="Verdana" panose="020B0604030504040204" pitchFamily="34" charset="0"/>
                <a:ea typeface="Calibri" panose="020F0502020204030204" pitchFamily="34" charset="0"/>
                <a:cs typeface="Times New Roman" panose="02020603050405020304" pitchFamily="18" charset="0"/>
              </a:rPr>
              <a:t> His young ones suck up blood,</a:t>
            </a:r>
            <a:br>
              <a:rPr lang="en-US" dirty="0">
                <a:effectLst/>
                <a:latin typeface="Verdana" panose="020B0604030504040204" pitchFamily="34" charset="0"/>
                <a:ea typeface="Calibri" panose="020F0502020204030204" pitchFamily="34" charset="0"/>
                <a:cs typeface="Times New Roman" panose="02020603050405020304" pitchFamily="18" charset="0"/>
              </a:rPr>
            </a:br>
            <a:r>
              <a:rPr lang="en-US" dirty="0">
                <a:effectLst/>
                <a:latin typeface="Verdana" panose="020B0604030504040204" pitchFamily="34" charset="0"/>
                <a:ea typeface="Calibri" panose="020F0502020204030204" pitchFamily="34" charset="0"/>
                <a:cs typeface="Times New Roman" panose="02020603050405020304" pitchFamily="18" charset="0"/>
              </a:rPr>
              <a:t>and where the slain are, there is he.”           Job 39:26-30</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5400" dirty="0">
                <a:solidFill>
                  <a:srgbClr val="FFFF99"/>
                </a:solidFill>
                <a:effectLst/>
                <a:latin typeface="Verdana" panose="020B0604030504040204" pitchFamily="34" charset="0"/>
                <a:ea typeface="Calibri" panose="020F0502020204030204" pitchFamily="34" charset="0"/>
                <a:cs typeface="Times New Roman" panose="02020603050405020304" pitchFamily="18" charset="0"/>
              </a:rPr>
              <a:t>Job is yet again silent!</a:t>
            </a:r>
            <a:endParaRPr lang="en-US" sz="5400" dirty="0">
              <a:solidFill>
                <a:srgbClr val="FFFF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altLang="en-US" dirty="0"/>
          </a:p>
        </p:txBody>
      </p:sp>
    </p:spTree>
    <p:extLst>
      <p:ext uri="{BB962C8B-B14F-4D97-AF65-F5344CB8AC3E}">
        <p14:creationId xmlns:p14="http://schemas.microsoft.com/office/powerpoint/2010/main" val="161641823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indent="0">
              <a:buNone/>
            </a:pPr>
            <a:r>
              <a:rPr lang="en-US" sz="2600" dirty="0">
                <a:effectLst/>
                <a:latin typeface="Sitka Display Semibold" pitchFamily="2" charset="0"/>
                <a:ea typeface="Calibri" panose="020F0502020204030204" pitchFamily="34" charset="0"/>
                <a:cs typeface="Times New Roman" panose="02020603050405020304" pitchFamily="18" charset="0"/>
              </a:rPr>
              <a:t>Then the LORD answered Job out of the whirlwind and said:</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7</a:t>
            </a:r>
            <a:r>
              <a:rPr lang="en-US" sz="2600" dirty="0">
                <a:effectLst/>
                <a:latin typeface="Sitka Display Semibold" pitchFamily="2" charset="0"/>
                <a:ea typeface="Calibri" panose="020F0502020204030204" pitchFamily="34" charset="0"/>
                <a:cs typeface="Times New Roman" panose="02020603050405020304" pitchFamily="18" charset="0"/>
              </a:rPr>
              <a:t> “Dress for action like a man; I will question you, and you make it known to me.</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8</a:t>
            </a:r>
            <a:r>
              <a:rPr lang="en-US" sz="2600" dirty="0">
                <a:effectLst/>
                <a:latin typeface="Sitka Display Semibold" pitchFamily="2" charset="0"/>
                <a:ea typeface="Calibri" panose="020F0502020204030204" pitchFamily="34" charset="0"/>
                <a:cs typeface="Times New Roman" panose="02020603050405020304" pitchFamily="18" charset="0"/>
              </a:rPr>
              <a:t> Will you even put me in the wrong? Will you condemn me that you may be in the right?</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9</a:t>
            </a:r>
            <a:r>
              <a:rPr lang="en-US" sz="2600" dirty="0">
                <a:effectLst/>
                <a:latin typeface="Sitka Display Semibold" pitchFamily="2" charset="0"/>
                <a:ea typeface="Calibri" panose="020F0502020204030204" pitchFamily="34" charset="0"/>
                <a:cs typeface="Times New Roman" panose="02020603050405020304" pitchFamily="18" charset="0"/>
              </a:rPr>
              <a:t> Have you an arm like God, and can you thunder with a voice like his?</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10</a:t>
            </a:r>
            <a:r>
              <a:rPr lang="en-US" sz="2600" dirty="0">
                <a:effectLst/>
                <a:latin typeface="Sitka Display Semibold" pitchFamily="2" charset="0"/>
                <a:ea typeface="Calibri" panose="020F0502020204030204" pitchFamily="34" charset="0"/>
                <a:cs typeface="Times New Roman" panose="02020603050405020304" pitchFamily="18" charset="0"/>
              </a:rPr>
              <a:t> “Adorn yourself with majesty and dignity; clothe yourself with glory and splendor.</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11</a:t>
            </a:r>
            <a:r>
              <a:rPr lang="en-US" sz="2600" dirty="0">
                <a:effectLst/>
                <a:latin typeface="Sitka Display Semibold" pitchFamily="2" charset="0"/>
                <a:ea typeface="Calibri" panose="020F0502020204030204" pitchFamily="34" charset="0"/>
                <a:cs typeface="Times New Roman" panose="02020603050405020304" pitchFamily="18" charset="0"/>
              </a:rPr>
              <a:t> Pour out the overflowing's of your anger and look on everyone who is proud and abase him.</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12</a:t>
            </a:r>
            <a:r>
              <a:rPr lang="en-US" sz="2600" dirty="0">
                <a:effectLst/>
                <a:latin typeface="Sitka Display Semibold" pitchFamily="2" charset="0"/>
                <a:ea typeface="Calibri" panose="020F0502020204030204" pitchFamily="34" charset="0"/>
                <a:cs typeface="Times New Roman" panose="02020603050405020304" pitchFamily="18" charset="0"/>
              </a:rPr>
              <a:t> Look on everyone who is proud and bring him low and tread down the wicked where they stand.</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13</a:t>
            </a:r>
            <a:r>
              <a:rPr lang="en-US" sz="2600" dirty="0">
                <a:effectLst/>
                <a:latin typeface="Sitka Display Semibold" pitchFamily="2" charset="0"/>
                <a:ea typeface="Calibri" panose="020F0502020204030204" pitchFamily="34" charset="0"/>
                <a:cs typeface="Times New Roman" panose="02020603050405020304" pitchFamily="18" charset="0"/>
              </a:rPr>
              <a:t> Hide them all in the dust together; bind their faces in the world below.</a:t>
            </a:r>
            <a:br>
              <a:rPr lang="en-US" sz="2600" dirty="0">
                <a:effectLst/>
                <a:latin typeface="Sitka Display Semibold" pitchFamily="2" charset="0"/>
                <a:ea typeface="Calibri" panose="020F0502020204030204" pitchFamily="34" charset="0"/>
                <a:cs typeface="Times New Roman" panose="02020603050405020304" pitchFamily="18" charset="0"/>
              </a:rPr>
            </a:br>
            <a:r>
              <a:rPr lang="en-US" sz="2600" baseline="30000" dirty="0">
                <a:effectLst/>
                <a:latin typeface="Sitka Display Semibold" pitchFamily="2" charset="0"/>
                <a:ea typeface="Calibri" panose="020F0502020204030204" pitchFamily="34" charset="0"/>
                <a:cs typeface="Times New Roman" panose="02020603050405020304" pitchFamily="18" charset="0"/>
              </a:rPr>
              <a:t>14</a:t>
            </a:r>
            <a:r>
              <a:rPr lang="en-US" sz="2600" dirty="0">
                <a:effectLst/>
                <a:latin typeface="Sitka Display Semibold" pitchFamily="2" charset="0"/>
                <a:ea typeface="Calibri" panose="020F0502020204030204" pitchFamily="34" charset="0"/>
                <a:cs typeface="Times New Roman" panose="02020603050405020304" pitchFamily="18" charset="0"/>
              </a:rPr>
              <a:t> Then will I also acknowledge to you that your own right hand can save you.  </a:t>
            </a:r>
            <a:r>
              <a:rPr lang="en-US" sz="2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40:6-14</a:t>
            </a:r>
          </a:p>
          <a:p>
            <a:pPr marL="0" indent="0">
              <a:buNone/>
            </a:pPr>
            <a:endParaRPr lang="en-US" altLang="en-US" dirty="0">
              <a:latin typeface="Sitka Display Semibold" pitchFamily="2" charset="0"/>
            </a:endParaRPr>
          </a:p>
        </p:txBody>
      </p:sp>
    </p:spTree>
    <p:extLst>
      <p:ext uri="{BB962C8B-B14F-4D97-AF65-F5344CB8AC3E}">
        <p14:creationId xmlns:p14="http://schemas.microsoft.com/office/powerpoint/2010/main" val="304305338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indent="0">
              <a:buNone/>
            </a:pPr>
            <a:r>
              <a:rPr lang="en-US" sz="3100" baseline="30000" dirty="0">
                <a:effectLst/>
                <a:latin typeface="Sitka Display Semibold" pitchFamily="2" charset="0"/>
                <a:ea typeface="Calibri" panose="020F0502020204030204" pitchFamily="34" charset="0"/>
                <a:cs typeface="Times New Roman" panose="02020603050405020304" pitchFamily="18" charset="0"/>
              </a:rPr>
              <a:t>1</a:t>
            </a:r>
            <a:r>
              <a:rPr lang="en-US" sz="3100" dirty="0">
                <a:effectLst/>
                <a:latin typeface="Sitka Display Semibold" pitchFamily="2" charset="0"/>
                <a:ea typeface="Calibri" panose="020F0502020204030204" pitchFamily="34" charset="0"/>
                <a:cs typeface="Times New Roman" panose="02020603050405020304" pitchFamily="18" charset="0"/>
              </a:rPr>
              <a:t> Then Job answered the LORD and said:</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baseline="30000" dirty="0">
                <a:effectLst/>
                <a:latin typeface="Sitka Display Semibold" pitchFamily="2" charset="0"/>
                <a:ea typeface="Calibri" panose="020F0502020204030204" pitchFamily="34" charset="0"/>
                <a:cs typeface="Times New Roman" panose="02020603050405020304" pitchFamily="18" charset="0"/>
              </a:rPr>
              <a:t>2</a:t>
            </a:r>
            <a:r>
              <a:rPr lang="en-US" sz="3100" dirty="0">
                <a:effectLst/>
                <a:latin typeface="Sitka Display Semibold" pitchFamily="2" charset="0"/>
                <a:ea typeface="Calibri" panose="020F0502020204030204" pitchFamily="34" charset="0"/>
                <a:cs typeface="Times New Roman" panose="02020603050405020304" pitchFamily="18" charset="0"/>
              </a:rPr>
              <a:t> “I know that you can do all things,</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dirty="0">
                <a:effectLst/>
                <a:latin typeface="Sitka Display Semibold" pitchFamily="2" charset="0"/>
                <a:ea typeface="Calibri" panose="020F0502020204030204" pitchFamily="34" charset="0"/>
                <a:cs typeface="Times New Roman" panose="02020603050405020304" pitchFamily="18" charset="0"/>
              </a:rPr>
              <a:t>and that no purpose of yours can be thwarted.</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baseline="30000" dirty="0">
                <a:effectLst/>
                <a:latin typeface="Sitka Display Semibold" pitchFamily="2" charset="0"/>
                <a:ea typeface="Calibri" panose="020F0502020204030204" pitchFamily="34" charset="0"/>
                <a:cs typeface="Times New Roman" panose="02020603050405020304" pitchFamily="18" charset="0"/>
              </a:rPr>
              <a:t>3</a:t>
            </a:r>
            <a:r>
              <a:rPr lang="en-US" sz="3100" dirty="0">
                <a:effectLst/>
                <a:latin typeface="Sitka Display Semibold" pitchFamily="2" charset="0"/>
                <a:ea typeface="Calibri" panose="020F0502020204030204" pitchFamily="34" charset="0"/>
                <a:cs typeface="Times New Roman" panose="02020603050405020304" pitchFamily="18" charset="0"/>
              </a:rPr>
              <a:t> Who is this that hides counsel without knowledge?’</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dirty="0">
                <a:effectLst/>
                <a:latin typeface="Sitka Display Semibold" pitchFamily="2" charset="0"/>
                <a:ea typeface="Calibri" panose="020F0502020204030204" pitchFamily="34" charset="0"/>
                <a:cs typeface="Times New Roman" panose="02020603050405020304" pitchFamily="18" charset="0"/>
              </a:rPr>
              <a:t>Therefore I have uttered what I did not understand,</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dirty="0">
                <a:effectLst/>
                <a:latin typeface="Sitka Display Semibold" pitchFamily="2" charset="0"/>
                <a:ea typeface="Calibri" panose="020F0502020204030204" pitchFamily="34" charset="0"/>
                <a:cs typeface="Times New Roman" panose="02020603050405020304" pitchFamily="18" charset="0"/>
              </a:rPr>
              <a:t>things too wonderful for me, which I did not know.</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baseline="30000" dirty="0">
                <a:effectLst/>
                <a:latin typeface="Sitka Display Semibold" pitchFamily="2" charset="0"/>
                <a:ea typeface="Calibri" panose="020F0502020204030204" pitchFamily="34" charset="0"/>
                <a:cs typeface="Times New Roman" panose="02020603050405020304" pitchFamily="18" charset="0"/>
              </a:rPr>
              <a:t>4</a:t>
            </a:r>
            <a:r>
              <a:rPr lang="en-US" sz="3100" dirty="0">
                <a:effectLst/>
                <a:latin typeface="Sitka Display Semibold" pitchFamily="2" charset="0"/>
                <a:ea typeface="Calibri" panose="020F0502020204030204" pitchFamily="34" charset="0"/>
                <a:cs typeface="Times New Roman" panose="02020603050405020304" pitchFamily="18" charset="0"/>
              </a:rPr>
              <a:t> ‘Hear, and I will speak;</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dirty="0">
                <a:effectLst/>
                <a:latin typeface="Sitka Display Semibold" pitchFamily="2" charset="0"/>
                <a:ea typeface="Calibri" panose="020F0502020204030204" pitchFamily="34" charset="0"/>
                <a:cs typeface="Times New Roman" panose="02020603050405020304" pitchFamily="18" charset="0"/>
              </a:rPr>
              <a:t>I will question you, and you make it known to me.’</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baseline="30000" dirty="0">
                <a:effectLst/>
                <a:latin typeface="Sitka Display Semibold" pitchFamily="2" charset="0"/>
                <a:ea typeface="Calibri" panose="020F0502020204030204" pitchFamily="34" charset="0"/>
                <a:cs typeface="Times New Roman" panose="02020603050405020304" pitchFamily="18" charset="0"/>
              </a:rPr>
              <a:t>5</a:t>
            </a:r>
            <a:r>
              <a:rPr lang="en-US" sz="3100" dirty="0">
                <a:effectLst/>
                <a:latin typeface="Sitka Display Semibold" pitchFamily="2" charset="0"/>
                <a:ea typeface="Calibri" panose="020F0502020204030204" pitchFamily="34" charset="0"/>
                <a:cs typeface="Times New Roman" panose="02020603050405020304" pitchFamily="18" charset="0"/>
              </a:rPr>
              <a:t> I had heard of you by the hearing of the ear,</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dirty="0">
                <a:effectLst/>
                <a:latin typeface="Sitka Display Semibold" pitchFamily="2" charset="0"/>
                <a:ea typeface="Calibri" panose="020F0502020204030204" pitchFamily="34" charset="0"/>
                <a:cs typeface="Times New Roman" panose="02020603050405020304" pitchFamily="18" charset="0"/>
              </a:rPr>
              <a:t>but now my eye sees you;</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baseline="30000" dirty="0">
                <a:effectLst/>
                <a:latin typeface="Sitka Display Semibold" pitchFamily="2" charset="0"/>
                <a:ea typeface="Calibri" panose="020F0502020204030204" pitchFamily="34" charset="0"/>
                <a:cs typeface="Times New Roman" panose="02020603050405020304" pitchFamily="18" charset="0"/>
              </a:rPr>
              <a:t>6</a:t>
            </a:r>
            <a:r>
              <a:rPr lang="en-US" sz="3100" dirty="0">
                <a:effectLst/>
                <a:latin typeface="Sitka Display Semibold" pitchFamily="2" charset="0"/>
                <a:ea typeface="Calibri" panose="020F0502020204030204" pitchFamily="34" charset="0"/>
                <a:cs typeface="Times New Roman" panose="02020603050405020304" pitchFamily="18" charset="0"/>
              </a:rPr>
              <a:t> therefore I despise myself,</a:t>
            </a:r>
            <a:br>
              <a:rPr lang="en-US" sz="3100" dirty="0">
                <a:effectLst/>
                <a:latin typeface="Sitka Display Semibold" pitchFamily="2" charset="0"/>
                <a:ea typeface="Calibri" panose="020F0502020204030204" pitchFamily="34" charset="0"/>
                <a:cs typeface="Times New Roman" panose="02020603050405020304" pitchFamily="18" charset="0"/>
              </a:rPr>
            </a:br>
            <a:r>
              <a:rPr lang="en-US" sz="3100" dirty="0">
                <a:effectLst/>
                <a:latin typeface="Sitka Display Semibold" pitchFamily="2" charset="0"/>
                <a:ea typeface="Calibri" panose="020F0502020204030204" pitchFamily="34" charset="0"/>
                <a:cs typeface="Times New Roman" panose="02020603050405020304" pitchFamily="18" charset="0"/>
              </a:rPr>
              <a:t>and repent in dust and ashes.” </a:t>
            </a:r>
            <a:r>
              <a:rPr lang="en-US" sz="31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42:1-6</a:t>
            </a:r>
          </a:p>
          <a:p>
            <a:pPr marL="0" indent="0">
              <a:buNone/>
            </a:pPr>
            <a:endParaRPr lang="en-US" altLang="en-US" dirty="0">
              <a:latin typeface="Sitka Display Semibold" pitchFamily="2" charset="0"/>
            </a:endParaRPr>
          </a:p>
        </p:txBody>
      </p:sp>
    </p:spTree>
    <p:extLst>
      <p:ext uri="{BB962C8B-B14F-4D97-AF65-F5344CB8AC3E}">
        <p14:creationId xmlns:p14="http://schemas.microsoft.com/office/powerpoint/2010/main" val="2441958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marR="0" indent="0">
              <a:lnSpc>
                <a:spcPct val="107000"/>
              </a:lnSpc>
              <a:spcBef>
                <a:spcPts val="0"/>
              </a:spcBef>
              <a:spcAft>
                <a:spcPts val="800"/>
              </a:spcAft>
              <a:buNone/>
            </a:pPr>
            <a:r>
              <a:rPr lang="en-US" sz="3200" dirty="0">
                <a:solidFill>
                  <a:srgbClr val="FFFF99"/>
                </a:solidFill>
                <a:effectLst/>
                <a:latin typeface="Sitka Display Semibold" pitchFamily="2" charset="0"/>
                <a:ea typeface="Calibri" panose="020F0502020204030204" pitchFamily="34" charset="0"/>
                <a:cs typeface="Times New Roman" panose="02020603050405020304" pitchFamily="18" charset="0"/>
              </a:rPr>
              <a:t>WE DO:</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1. Have friends that condemn us unjustly.</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2. Blame us for the problems with which we struggle.</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3. We must deal with tragic accidents we cannot explain.</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4. We have that difficult illness that wipes us out emotionally – wreaks havoc on our families, separates us from our family, takes away our womanhood or manhood (male or female qualities), destroys our peace of mind.</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5. Lose our jobs.</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6. People who tell us they don’t love us anymore and walk out the door…leaving us to rear our children alone feeling unprepared, knowing we are inadequate.</a:t>
            </a:r>
          </a:p>
          <a:p>
            <a:pPr marL="0" indent="0">
              <a:buNone/>
            </a:pPr>
            <a:endParaRPr lang="en-US" altLang="en-US" dirty="0">
              <a:latin typeface="Sitka Display Semibold" pitchFamily="2" charset="0"/>
            </a:endParaRPr>
          </a:p>
        </p:txBody>
      </p:sp>
    </p:spTree>
    <p:extLst>
      <p:ext uri="{BB962C8B-B14F-4D97-AF65-F5344CB8AC3E}">
        <p14:creationId xmlns:p14="http://schemas.microsoft.com/office/powerpoint/2010/main" val="3696230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 calcmode="lin" valueType="num">
                                      <p:cBhvr additive="base">
                                        <p:cTn id="13"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additive="base">
                                        <p:cTn id="19"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anim calcmode="lin" valueType="num">
                                      <p:cBhvr additive="base">
                                        <p:cTn id="25"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anim calcmode="lin" valueType="num">
                                      <p:cBhvr additive="base">
                                        <p:cTn id="31"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normAutofit lnSpcReduction="10000"/>
          </a:bodyPr>
          <a:lstStyle/>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Satan still says, </a:t>
            </a:r>
            <a:r>
              <a:rPr lang="en-US" u="sng" dirty="0">
                <a:solidFill>
                  <a:srgbClr val="FFFF99"/>
                </a:solidFill>
                <a:effectLst/>
                <a:latin typeface="Sitka Display Semibold" pitchFamily="2" charset="0"/>
                <a:ea typeface="Calibri" panose="020F0502020204030204" pitchFamily="34" charset="0"/>
                <a:cs typeface="Times New Roman" panose="02020603050405020304" pitchFamily="18" charset="0"/>
              </a:rPr>
              <a:t>“How can you trust God?”</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“Just fight it out on your own you got a better shot winning than putting your trust in Him!”</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You have a child to rear right? – what so called good God would put you in this horrible situation? – this terrible disease –destroying you and dividing your family - doesn’t He love your family? – didn’t He create families? – why is He torturing You?”</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“You are clue-less as to what your God is even doing.”</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“If He loved you, He would not allow you to be falsely accused by your friends and brethren.”</a:t>
            </a:r>
          </a:p>
          <a:p>
            <a:pPr marL="0" marR="0" indent="0">
              <a:lnSpc>
                <a:spcPct val="107000"/>
              </a:lnSpc>
              <a:spcBef>
                <a:spcPts val="0"/>
              </a:spcBef>
              <a:spcAft>
                <a:spcPts val="800"/>
              </a:spcAft>
              <a:buNone/>
            </a:pPr>
            <a:r>
              <a:rPr lang="en-US" dirty="0">
                <a:effectLst/>
                <a:latin typeface="Sitka Display Semibold" pitchFamily="2" charset="0"/>
                <a:ea typeface="Calibri" panose="020F0502020204030204" pitchFamily="34" charset="0"/>
                <a:cs typeface="Times New Roman" panose="02020603050405020304" pitchFamily="18" charset="0"/>
              </a:rPr>
              <a:t>“God doesn’t love you or your child or husband wouldn’t have died!?”</a:t>
            </a:r>
          </a:p>
          <a:p>
            <a:pPr marL="0" indent="0">
              <a:buNone/>
            </a:pPr>
            <a:endParaRPr lang="en-US" altLang="en-US" dirty="0">
              <a:latin typeface="Sitka Display Semibold" pitchFamily="2" charset="0"/>
            </a:endParaRPr>
          </a:p>
        </p:txBody>
      </p:sp>
    </p:spTree>
    <p:extLst>
      <p:ext uri="{BB962C8B-B14F-4D97-AF65-F5344CB8AC3E}">
        <p14:creationId xmlns:p14="http://schemas.microsoft.com/office/powerpoint/2010/main" val="3717599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 calcmode="lin" valueType="num">
                                      <p:cBhvr additive="base">
                                        <p:cTn id="13"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additive="base">
                                        <p:cTn id="19"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anim calcmode="lin" valueType="num">
                                      <p:cBhvr additive="base">
                                        <p:cTn id="25"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indent="0">
              <a:buNone/>
            </a:pPr>
            <a:r>
              <a:rPr lang="en-US" baseline="30000" dirty="0"/>
              <a:t>5</a:t>
            </a:r>
            <a:r>
              <a:rPr lang="en-US" dirty="0"/>
              <a:t> Trust in the LORD with all your heart,</a:t>
            </a:r>
            <a:br>
              <a:rPr lang="en-US" dirty="0"/>
            </a:br>
            <a:r>
              <a:rPr lang="en-US" dirty="0"/>
              <a:t>and do not lean on your own understanding. </a:t>
            </a:r>
            <a:r>
              <a:rPr lang="en-US" dirty="0">
                <a:solidFill>
                  <a:srgbClr val="FFFF99"/>
                </a:solidFill>
              </a:rPr>
              <a:t>Proverbs 3:5</a:t>
            </a:r>
          </a:p>
          <a:p>
            <a:pPr marL="0" indent="0">
              <a:buNone/>
            </a:pPr>
            <a:r>
              <a:rPr lang="en-US" baseline="30000" dirty="0"/>
              <a:t>6</a:t>
            </a:r>
            <a:r>
              <a:rPr lang="en-US" dirty="0"/>
              <a:t> Be strong and courageous. Do not fear or be in dread of them, for it is the LORD your God who goes with you. He will not leave you or forsake you.” </a:t>
            </a:r>
            <a:r>
              <a:rPr lang="en-US" dirty="0">
                <a:solidFill>
                  <a:srgbClr val="FFFF99"/>
                </a:solidFill>
              </a:rPr>
              <a:t>Deuteronomy 31:6</a:t>
            </a:r>
          </a:p>
          <a:p>
            <a:pPr marL="0" indent="0">
              <a:buNone/>
            </a:pPr>
            <a:r>
              <a:rPr lang="en-US" dirty="0"/>
              <a:t>“I will never leave you nor forsake you.” </a:t>
            </a:r>
            <a:r>
              <a:rPr lang="en-US" baseline="30000" dirty="0"/>
              <a:t>6</a:t>
            </a:r>
            <a:r>
              <a:rPr lang="en-US" dirty="0"/>
              <a:t> So we can confidently say, “The Lord is my helper; I will not fear;</a:t>
            </a:r>
            <a:br>
              <a:rPr lang="en-US" dirty="0"/>
            </a:br>
            <a:r>
              <a:rPr lang="en-US" dirty="0"/>
              <a:t>what can man do to me?” </a:t>
            </a:r>
            <a:r>
              <a:rPr lang="en-US" dirty="0">
                <a:solidFill>
                  <a:srgbClr val="FFFF99"/>
                </a:solidFill>
              </a:rPr>
              <a:t>Hebrews 13:5-6</a:t>
            </a:r>
          </a:p>
          <a:p>
            <a:pPr marL="0" indent="0">
              <a:buNone/>
            </a:pPr>
            <a:r>
              <a:rPr lang="en-US" baseline="30000" dirty="0"/>
              <a:t>0</a:t>
            </a:r>
            <a:r>
              <a:rPr lang="en-US" dirty="0"/>
              <a:t> But if Christ is in you, although the body is dead because of sin, the Spirit is life because of righteousness. </a:t>
            </a:r>
            <a:r>
              <a:rPr lang="en-US" baseline="30000" dirty="0"/>
              <a:t>11</a:t>
            </a:r>
            <a:r>
              <a:rPr lang="en-US" dirty="0"/>
              <a:t> If the Spirit of him who raised Jesus from the dead dwells in you, he who raised Christ Jesus from the dead will also give life to your mortal bodies through his Spirit who dwells in you. </a:t>
            </a:r>
            <a:r>
              <a:rPr lang="en-US" dirty="0">
                <a:solidFill>
                  <a:srgbClr val="FFFF99"/>
                </a:solidFill>
              </a:rPr>
              <a:t>Romans 8:10-11</a:t>
            </a:r>
            <a:endParaRPr lang="en-US" altLang="en-US" dirty="0">
              <a:solidFill>
                <a:srgbClr val="FFFF99"/>
              </a:solidFill>
              <a:latin typeface="Sitka Display Semibold" pitchFamily="2" charset="0"/>
            </a:endParaRPr>
          </a:p>
        </p:txBody>
      </p:sp>
    </p:spTree>
    <p:extLst>
      <p:ext uri="{BB962C8B-B14F-4D97-AF65-F5344CB8AC3E}">
        <p14:creationId xmlns:p14="http://schemas.microsoft.com/office/powerpoint/2010/main" val="1289636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indent="0">
              <a:buNone/>
            </a:pPr>
            <a:r>
              <a:rPr lang="en-US" dirty="0"/>
              <a:t>for I have learned in whatever situation I am to be content. </a:t>
            </a:r>
            <a:r>
              <a:rPr lang="en-US" baseline="30000" dirty="0"/>
              <a:t>12</a:t>
            </a:r>
            <a:r>
              <a:rPr lang="en-US" dirty="0"/>
              <a:t> I know how to be brought low, and I know how to abound. In any and every circumstance, I have learned the secret of facing plenty and hunger, abundance and need. </a:t>
            </a:r>
            <a:r>
              <a:rPr lang="en-US" baseline="30000" dirty="0"/>
              <a:t>13</a:t>
            </a:r>
            <a:r>
              <a:rPr lang="en-US" dirty="0"/>
              <a:t> I can do all things through him who strengthens me. </a:t>
            </a:r>
            <a:r>
              <a:rPr lang="en-US" dirty="0">
                <a:solidFill>
                  <a:srgbClr val="FFFF99"/>
                </a:solidFill>
              </a:rPr>
              <a:t>Philippians 4:11-13</a:t>
            </a:r>
          </a:p>
          <a:p>
            <a:pPr marL="0" indent="0">
              <a:buNone/>
            </a:pPr>
            <a:endParaRPr lang="en-US" baseline="30000" dirty="0"/>
          </a:p>
          <a:p>
            <a:pPr marL="0" indent="0">
              <a:buNone/>
            </a:pPr>
            <a:r>
              <a:rPr lang="en-US" baseline="30000" dirty="0"/>
              <a:t>18</a:t>
            </a:r>
            <a:r>
              <a:rPr lang="en-US" dirty="0"/>
              <a:t> And Jesus came and said to them, “All authority in heaven and on earth has been given to me. </a:t>
            </a:r>
            <a:r>
              <a:rPr lang="en-US" baseline="30000" dirty="0"/>
              <a:t>19</a:t>
            </a:r>
            <a:r>
              <a:rPr lang="en-US" dirty="0"/>
              <a:t> Go therefore and make disciples of all nations, baptizing them in the name of the Father and of the Son and of the Holy Spirit, </a:t>
            </a:r>
            <a:r>
              <a:rPr lang="en-US" baseline="30000" dirty="0"/>
              <a:t>20</a:t>
            </a:r>
            <a:r>
              <a:rPr lang="en-US" dirty="0"/>
              <a:t> teaching them to observe all that I have commanded you. And behold, I am with you always, to the end of the age.” </a:t>
            </a:r>
            <a:r>
              <a:rPr lang="en-US" dirty="0">
                <a:solidFill>
                  <a:srgbClr val="FFFF99"/>
                </a:solidFill>
              </a:rPr>
              <a:t>Matthew 28:18-20</a:t>
            </a:r>
            <a:endParaRPr lang="en-US" altLang="en-US" dirty="0">
              <a:solidFill>
                <a:srgbClr val="FFFF99"/>
              </a:solidFill>
              <a:latin typeface="Sitka Display Semibold" pitchFamily="2" charset="0"/>
            </a:endParaRPr>
          </a:p>
        </p:txBody>
      </p:sp>
    </p:spTree>
    <p:extLst>
      <p:ext uri="{BB962C8B-B14F-4D97-AF65-F5344CB8AC3E}">
        <p14:creationId xmlns:p14="http://schemas.microsoft.com/office/powerpoint/2010/main" val="34576353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D92E0F7C-DA4A-47EF-8139-6474635B3A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8600" y="126124"/>
            <a:ext cx="8686800" cy="6553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B1DEC40-BAD9-43E3-8E0D-7D859B0B1D27}"/>
              </a:ext>
            </a:extLst>
          </p:cNvPr>
          <p:cNvSpPr txBox="1"/>
          <p:nvPr/>
        </p:nvSpPr>
        <p:spPr>
          <a:xfrm>
            <a:off x="609600" y="3581400"/>
            <a:ext cx="7696200" cy="1569660"/>
          </a:xfrm>
          <a:prstGeom prst="rect">
            <a:avLst/>
          </a:prstGeom>
          <a:noFill/>
        </p:spPr>
        <p:txBody>
          <a:bodyPr wrap="square" rtlCol="0">
            <a:spAutoFit/>
          </a:bodyPr>
          <a:lstStyle/>
          <a:p>
            <a:pPr algn="ctr"/>
            <a:r>
              <a:rPr lang="en-US" altLang="en-US" sz="6000" dirty="0">
                <a:latin typeface="Sitka Display Semibold" pitchFamily="2" charset="0"/>
              </a:rPr>
              <a:t>The Trial</a:t>
            </a:r>
          </a:p>
          <a:p>
            <a:pPr algn="ctr"/>
            <a:r>
              <a:rPr lang="en-US" altLang="en-US" sz="1800" dirty="0">
                <a:latin typeface="Sitka Display Semibold" pitchFamily="2" charset="0"/>
              </a:rPr>
              <a:t>The Book of Job</a:t>
            </a:r>
          </a:p>
          <a:p>
            <a:endParaRPr lang="en-US" dirty="0"/>
          </a:p>
        </p:txBody>
      </p:sp>
    </p:spTree>
    <p:extLst>
      <p:ext uri="{BB962C8B-B14F-4D97-AF65-F5344CB8AC3E}">
        <p14:creationId xmlns:p14="http://schemas.microsoft.com/office/powerpoint/2010/main" val="12499904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normAutofit/>
          </a:bodyPr>
          <a:lstStyle/>
          <a:p>
            <a:pPr marL="0" marR="0" indent="0">
              <a:lnSpc>
                <a:spcPct val="107000"/>
              </a:lnSpc>
              <a:spcBef>
                <a:spcPts val="0"/>
              </a:spcBef>
              <a:spcAft>
                <a:spcPts val="800"/>
              </a:spcAft>
              <a:buNone/>
            </a:pPr>
            <a:r>
              <a:rPr lang="en-US" sz="4400" dirty="0">
                <a:effectLst/>
                <a:latin typeface="Sitka Display Semibold" pitchFamily="2" charset="0"/>
                <a:ea typeface="Calibri" panose="020F0502020204030204" pitchFamily="34" charset="0"/>
                <a:cs typeface="Times New Roman" panose="02020603050405020304" pitchFamily="18" charset="0"/>
              </a:rPr>
              <a:t>Job 2:7-9</a:t>
            </a:r>
          </a:p>
          <a:p>
            <a:pPr marL="0" marR="0" indent="0">
              <a:lnSpc>
                <a:spcPct val="107000"/>
              </a:lnSpc>
              <a:spcBef>
                <a:spcPts val="0"/>
              </a:spcBef>
              <a:spcAft>
                <a:spcPts val="800"/>
              </a:spcAft>
              <a:buNone/>
            </a:pPr>
            <a:r>
              <a:rPr lang="en-US" sz="4400" baseline="30000" dirty="0">
                <a:effectLst/>
                <a:latin typeface="Sitka Display Semibold" pitchFamily="2" charset="0"/>
                <a:ea typeface="Calibri" panose="020F0502020204030204" pitchFamily="34" charset="0"/>
                <a:cs typeface="Times New Roman" panose="02020603050405020304" pitchFamily="18" charset="0"/>
              </a:rPr>
              <a:t>7</a:t>
            </a:r>
            <a:r>
              <a:rPr lang="en-US" sz="4400" dirty="0">
                <a:effectLst/>
                <a:latin typeface="Sitka Display Semibold" pitchFamily="2" charset="0"/>
                <a:ea typeface="Calibri" panose="020F0502020204030204" pitchFamily="34" charset="0"/>
                <a:cs typeface="Times New Roman" panose="02020603050405020304" pitchFamily="18" charset="0"/>
              </a:rPr>
              <a:t> “Then Satan went out from the presence of the LORD and smote Job with sore boils from the sole of his foot to the crown of his head. </a:t>
            </a:r>
            <a:r>
              <a:rPr lang="en-US" sz="4400" baseline="30000" dirty="0">
                <a:effectLst/>
                <a:latin typeface="Sitka Display Semibold" pitchFamily="2" charset="0"/>
                <a:ea typeface="Calibri" panose="020F0502020204030204" pitchFamily="34" charset="0"/>
                <a:cs typeface="Times New Roman" panose="02020603050405020304" pitchFamily="18" charset="0"/>
              </a:rPr>
              <a:t>8</a:t>
            </a:r>
            <a:r>
              <a:rPr lang="en-US" sz="4400" dirty="0">
                <a:effectLst/>
                <a:latin typeface="Sitka Display Semibold" pitchFamily="2" charset="0"/>
                <a:ea typeface="Calibri" panose="020F0502020204030204" pitchFamily="34" charset="0"/>
                <a:cs typeface="Times New Roman" panose="02020603050405020304" pitchFamily="18" charset="0"/>
              </a:rPr>
              <a:t> And he took a potsherd to scrape himself while he was sitting among the ashes.”</a:t>
            </a:r>
          </a:p>
          <a:p>
            <a:endParaRPr lang="en-US" altLang="en-US" dirty="0"/>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454818"/>
            <a:ext cx="8686800" cy="5948363"/>
          </a:xfrm>
        </p:spPr>
        <p:txBody>
          <a:bodyPr>
            <a:normAutofit/>
          </a:bodyPr>
          <a:lstStyle/>
          <a:p>
            <a:pPr marL="0" indent="0">
              <a:buNone/>
            </a:pPr>
            <a:r>
              <a:rPr lang="en-US" sz="4000" dirty="0">
                <a:effectLst/>
                <a:latin typeface="Sitka Display Semibold" pitchFamily="2" charset="0"/>
                <a:ea typeface="Calibri" panose="020F0502020204030204" pitchFamily="34" charset="0"/>
                <a:cs typeface="Times New Roman" panose="02020603050405020304" pitchFamily="18" charset="0"/>
              </a:rPr>
              <a:t>“We want to set the time of the appointment and we want God to come and vindicate Himself.  If God should have a reason that is defensible for being the God who permits war, and poverty, and disease, then we are ready to listen to His explanations.  And if He has good enough explanations, we might even acquit Him.  But we are the judge and jury.”         </a:t>
            </a:r>
            <a:r>
              <a:rPr lang="en-US" sz="4000" dirty="0">
                <a:solidFill>
                  <a:srgbClr val="FFFF00"/>
                </a:solidFill>
                <a:effectLst/>
                <a:latin typeface="Sitka Display Semibold" pitchFamily="2" charset="0"/>
                <a:ea typeface="Calibri" panose="020F0502020204030204" pitchFamily="34" charset="0"/>
                <a:cs typeface="Times New Roman" panose="02020603050405020304" pitchFamily="18" charset="0"/>
              </a:rPr>
              <a:t>C. S. Lewis</a:t>
            </a:r>
          </a:p>
          <a:p>
            <a:pPr marL="0" indent="0">
              <a:buNone/>
            </a:pPr>
            <a:endParaRPr lang="en-US" altLang="en-US" dirty="0"/>
          </a:p>
        </p:txBody>
      </p:sp>
    </p:spTree>
    <p:extLst>
      <p:ext uri="{BB962C8B-B14F-4D97-AF65-F5344CB8AC3E}">
        <p14:creationId xmlns:p14="http://schemas.microsoft.com/office/powerpoint/2010/main" val="4195689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381000" y="304800"/>
            <a:ext cx="8382000" cy="6324600"/>
          </a:xfrm>
        </p:spPr>
        <p:txBody>
          <a:bodyPr/>
          <a:lstStyle/>
          <a:p>
            <a:pPr marL="0" indent="0">
              <a:buNone/>
            </a:pPr>
            <a:endParaRPr lang="en-US" sz="3600" baseline="30000" dirty="0">
              <a:effectLst/>
              <a:latin typeface="Sitka Display Semibold" pitchFamily="2" charset="0"/>
              <a:ea typeface="Calibri" panose="020F0502020204030204" pitchFamily="34" charset="0"/>
              <a:cs typeface="Times New Roman" panose="02020603050405020304" pitchFamily="18" charset="0"/>
            </a:endParaRPr>
          </a:p>
          <a:p>
            <a:pPr marL="0" indent="0">
              <a:buNone/>
            </a:pPr>
            <a:r>
              <a:rPr lang="en-US" sz="4000" baseline="30000" dirty="0">
                <a:effectLst/>
                <a:latin typeface="Sitka Display Semibold" pitchFamily="2" charset="0"/>
                <a:ea typeface="Calibri" panose="020F0502020204030204" pitchFamily="34" charset="0"/>
                <a:cs typeface="Times New Roman" panose="02020603050405020304" pitchFamily="18" charset="0"/>
              </a:rPr>
              <a:t>4</a:t>
            </a:r>
            <a:r>
              <a:rPr lang="en-US" sz="4000" dirty="0">
                <a:effectLst/>
                <a:latin typeface="Sitka Display Semibold" pitchFamily="2" charset="0"/>
                <a:ea typeface="Calibri" panose="020F0502020204030204" pitchFamily="34" charset="0"/>
                <a:cs typeface="Times New Roman" panose="02020603050405020304" pitchFamily="18" charset="0"/>
              </a:rPr>
              <a:t> “Where were you when I laid the foundation of the earth?</a:t>
            </a:r>
            <a:br>
              <a:rPr lang="en-US" sz="4000" dirty="0">
                <a:effectLst/>
                <a:latin typeface="Sitka Display Semibold" pitchFamily="2" charset="0"/>
                <a:ea typeface="Calibri" panose="020F0502020204030204" pitchFamily="34" charset="0"/>
                <a:cs typeface="Times New Roman" panose="02020603050405020304" pitchFamily="18" charset="0"/>
              </a:rPr>
            </a:br>
            <a:r>
              <a:rPr lang="en-US" sz="4000" dirty="0">
                <a:effectLst/>
                <a:latin typeface="Sitka Display Semibold" pitchFamily="2" charset="0"/>
                <a:ea typeface="Calibri" panose="020F0502020204030204" pitchFamily="34" charset="0"/>
                <a:cs typeface="Times New Roman" panose="02020603050405020304" pitchFamily="18" charset="0"/>
              </a:rPr>
              <a:t>Tell Me, if you have understanding, </a:t>
            </a:r>
            <a:r>
              <a:rPr lang="en-US" sz="4000" baseline="30000" dirty="0">
                <a:effectLst/>
                <a:latin typeface="Sitka Display Semibold" pitchFamily="2" charset="0"/>
                <a:ea typeface="Calibri" panose="020F0502020204030204" pitchFamily="34" charset="0"/>
                <a:cs typeface="Times New Roman" panose="02020603050405020304" pitchFamily="18" charset="0"/>
              </a:rPr>
              <a:t>5</a:t>
            </a:r>
            <a:r>
              <a:rPr lang="en-US" sz="4000" dirty="0">
                <a:effectLst/>
                <a:latin typeface="Sitka Display Semibold" pitchFamily="2" charset="0"/>
                <a:ea typeface="Calibri" panose="020F0502020204030204" pitchFamily="34" charset="0"/>
                <a:cs typeface="Times New Roman" panose="02020603050405020304" pitchFamily="18" charset="0"/>
              </a:rPr>
              <a:t> Who set its measurements? Since you know. Or who stretched the line on it?</a:t>
            </a:r>
          </a:p>
          <a:p>
            <a:pPr marL="0" indent="0">
              <a:buNone/>
            </a:pPr>
            <a:endParaRPr lang="en-US" altLang="en-US" dirty="0"/>
          </a:p>
          <a:p>
            <a:pPr marL="0" indent="0" algn="ctr">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is silent!</a:t>
            </a:r>
          </a:p>
          <a:p>
            <a:pPr marL="0" indent="0">
              <a:buNone/>
            </a:pPr>
            <a:endParaRPr lang="en-US" altLang="en-US" dirty="0"/>
          </a:p>
        </p:txBody>
      </p:sp>
    </p:spTree>
    <p:extLst>
      <p:ext uri="{BB962C8B-B14F-4D97-AF65-F5344CB8AC3E}">
        <p14:creationId xmlns:p14="http://schemas.microsoft.com/office/powerpoint/2010/main" val="16045865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 calcmode="lin" valueType="num">
                                      <p:cBhvr additive="base">
                                        <p:cTn id="7"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indent="0">
              <a:buNone/>
            </a:pPr>
            <a:r>
              <a:rPr lang="en-US" sz="3200" baseline="30000" dirty="0">
                <a:effectLst/>
                <a:latin typeface="Sitka Display Semibold" pitchFamily="2" charset="0"/>
                <a:ea typeface="Calibri" panose="020F0502020204030204" pitchFamily="34" charset="0"/>
                <a:cs typeface="Times New Roman" panose="02020603050405020304" pitchFamily="18" charset="0"/>
              </a:rPr>
              <a:t>8</a:t>
            </a:r>
            <a:r>
              <a:rPr lang="en-US" sz="3200" dirty="0">
                <a:effectLst/>
                <a:latin typeface="Sitka Display Semibold" pitchFamily="2" charset="0"/>
                <a:ea typeface="Calibri" panose="020F0502020204030204" pitchFamily="34" charset="0"/>
                <a:cs typeface="Times New Roman" panose="02020603050405020304" pitchFamily="18" charset="0"/>
              </a:rPr>
              <a:t> “Or who enclosed the sea with doors</a:t>
            </a:r>
            <a:br>
              <a:rPr lang="en-US" sz="3200" dirty="0">
                <a:effectLst/>
                <a:latin typeface="Sitka Display Semibold" pitchFamily="2" charset="0"/>
                <a:ea typeface="Calibri" panose="020F0502020204030204" pitchFamily="34" charset="0"/>
                <a:cs typeface="Times New Roman" panose="02020603050405020304" pitchFamily="18" charset="0"/>
              </a:rPr>
            </a:br>
            <a:r>
              <a:rPr lang="en-US" sz="3200" dirty="0">
                <a:effectLst/>
                <a:latin typeface="Sitka Display Semibold" pitchFamily="2" charset="0"/>
                <a:ea typeface="Calibri" panose="020F0502020204030204" pitchFamily="34" charset="0"/>
                <a:cs typeface="Times New Roman" panose="02020603050405020304" pitchFamily="18" charset="0"/>
              </a:rPr>
              <a:t>When, bursting forth, it went out from the womb;</a:t>
            </a:r>
            <a:br>
              <a:rPr lang="en-US" sz="3200" dirty="0">
                <a:effectLst/>
                <a:latin typeface="Sitka Display Semibold" pitchFamily="2" charset="0"/>
                <a:ea typeface="Calibri" panose="020F0502020204030204" pitchFamily="34" charset="0"/>
                <a:cs typeface="Times New Roman" panose="02020603050405020304" pitchFamily="18" charset="0"/>
              </a:rPr>
            </a:br>
            <a:r>
              <a:rPr lang="en-US" sz="3200" baseline="30000" dirty="0">
                <a:effectLst/>
                <a:latin typeface="Sitka Display Semibold" pitchFamily="2" charset="0"/>
                <a:ea typeface="Calibri" panose="020F0502020204030204" pitchFamily="34" charset="0"/>
                <a:cs typeface="Times New Roman" panose="02020603050405020304" pitchFamily="18" charset="0"/>
              </a:rPr>
              <a:t>9</a:t>
            </a:r>
            <a:r>
              <a:rPr lang="en-US" sz="3200" dirty="0">
                <a:effectLst/>
                <a:latin typeface="Sitka Display Semibold" pitchFamily="2" charset="0"/>
                <a:ea typeface="Calibri" panose="020F0502020204030204" pitchFamily="34" charset="0"/>
                <a:cs typeface="Times New Roman" panose="02020603050405020304" pitchFamily="18" charset="0"/>
              </a:rPr>
              <a:t> When I made a cloud its garment</a:t>
            </a:r>
            <a:r>
              <a:rPr lang="en-US" sz="3200" dirty="0">
                <a:latin typeface="Sitka Display Semibold" pitchFamily="2" charset="0"/>
                <a:ea typeface="Calibri" panose="020F0502020204030204" pitchFamily="34" charset="0"/>
                <a:cs typeface="Times New Roman" panose="02020603050405020304" pitchFamily="18" charset="0"/>
              </a:rPr>
              <a:t> </a:t>
            </a:r>
            <a:r>
              <a:rPr lang="en-US" sz="3200" dirty="0">
                <a:effectLst/>
                <a:latin typeface="Sitka Display Semibold" pitchFamily="2" charset="0"/>
                <a:ea typeface="Calibri" panose="020F0502020204030204" pitchFamily="34" charset="0"/>
                <a:cs typeface="Times New Roman" panose="02020603050405020304" pitchFamily="18" charset="0"/>
              </a:rPr>
              <a:t>and thick darkness its swaddling band,</a:t>
            </a:r>
            <a:br>
              <a:rPr lang="en-US" sz="3200" dirty="0">
                <a:effectLst/>
                <a:latin typeface="Sitka Display Semibold" pitchFamily="2" charset="0"/>
                <a:ea typeface="Calibri" panose="020F0502020204030204" pitchFamily="34" charset="0"/>
                <a:cs typeface="Times New Roman" panose="02020603050405020304" pitchFamily="18" charset="0"/>
              </a:rPr>
            </a:br>
            <a:r>
              <a:rPr lang="en-US" sz="3200" baseline="30000" dirty="0">
                <a:effectLst/>
                <a:latin typeface="Sitka Display Semibold" pitchFamily="2" charset="0"/>
                <a:ea typeface="Calibri" panose="020F0502020204030204" pitchFamily="34" charset="0"/>
                <a:cs typeface="Times New Roman" panose="02020603050405020304" pitchFamily="18" charset="0"/>
              </a:rPr>
              <a:t>10</a:t>
            </a:r>
            <a:r>
              <a:rPr lang="en-US" sz="3200" dirty="0">
                <a:effectLst/>
                <a:latin typeface="Sitka Display Semibold" pitchFamily="2" charset="0"/>
                <a:ea typeface="Calibri" panose="020F0502020204030204" pitchFamily="34" charset="0"/>
                <a:cs typeface="Times New Roman" panose="02020603050405020304" pitchFamily="18" charset="0"/>
              </a:rPr>
              <a:t> And I  placed boundaries on it and set a bolt and doors,</a:t>
            </a:r>
            <a:br>
              <a:rPr lang="en-US" sz="3200" dirty="0">
                <a:effectLst/>
                <a:latin typeface="Sitka Display Semibold" pitchFamily="2" charset="0"/>
                <a:ea typeface="Calibri" panose="020F0502020204030204" pitchFamily="34" charset="0"/>
                <a:cs typeface="Times New Roman" panose="02020603050405020304" pitchFamily="18" charset="0"/>
              </a:rPr>
            </a:br>
            <a:r>
              <a:rPr lang="en-US" sz="3200" baseline="30000" dirty="0">
                <a:effectLst/>
                <a:latin typeface="Sitka Display Semibold" pitchFamily="2" charset="0"/>
                <a:ea typeface="Calibri" panose="020F0502020204030204" pitchFamily="34" charset="0"/>
                <a:cs typeface="Times New Roman" panose="02020603050405020304" pitchFamily="18" charset="0"/>
              </a:rPr>
              <a:t>11</a:t>
            </a:r>
            <a:r>
              <a:rPr lang="en-US" sz="3200" dirty="0">
                <a:effectLst/>
                <a:latin typeface="Sitka Display Semibold" pitchFamily="2" charset="0"/>
                <a:ea typeface="Calibri" panose="020F0502020204030204" pitchFamily="34" charset="0"/>
                <a:cs typeface="Times New Roman" panose="02020603050405020304" pitchFamily="18" charset="0"/>
              </a:rPr>
              <a:t> And I said, ‘Thus far you shall come, but no </a:t>
            </a:r>
            <a:r>
              <a:rPr lang="en-US" sz="3200">
                <a:effectLst/>
                <a:latin typeface="Sitka Display Semibold" pitchFamily="2" charset="0"/>
                <a:ea typeface="Calibri" panose="020F0502020204030204" pitchFamily="34" charset="0"/>
                <a:cs typeface="Times New Roman" panose="02020603050405020304" pitchFamily="18" charset="0"/>
              </a:rPr>
              <a:t>farther; and </a:t>
            </a:r>
            <a:r>
              <a:rPr lang="en-US" sz="3200" dirty="0">
                <a:effectLst/>
                <a:latin typeface="Sitka Display Semibold" pitchFamily="2" charset="0"/>
                <a:ea typeface="Calibri" panose="020F0502020204030204" pitchFamily="34" charset="0"/>
                <a:cs typeface="Times New Roman" panose="02020603050405020304" pitchFamily="18" charset="0"/>
              </a:rPr>
              <a:t>here shall your proud waves stop’?</a:t>
            </a:r>
          </a:p>
          <a:p>
            <a:pPr marL="0" indent="0">
              <a:buNone/>
            </a:pPr>
            <a:endParaRPr lang="en-US" altLang="en-US" dirty="0"/>
          </a:p>
          <a:p>
            <a:pPr marL="0" indent="0" algn="ctr">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is silent!</a:t>
            </a:r>
          </a:p>
          <a:p>
            <a:pPr marL="0" indent="0">
              <a:buNone/>
            </a:pPr>
            <a:endParaRPr lang="en-US" altLang="en-US" dirty="0">
              <a:latin typeface="Sitka Display Semibold" pitchFamily="2" charset="0"/>
            </a:endParaRPr>
          </a:p>
        </p:txBody>
      </p:sp>
    </p:spTree>
    <p:extLst>
      <p:ext uri="{BB962C8B-B14F-4D97-AF65-F5344CB8AC3E}">
        <p14:creationId xmlns:p14="http://schemas.microsoft.com/office/powerpoint/2010/main" val="34210890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marR="0" indent="0">
              <a:lnSpc>
                <a:spcPct val="107000"/>
              </a:lnSpc>
              <a:spcBef>
                <a:spcPts val="0"/>
              </a:spcBef>
              <a:spcAft>
                <a:spcPts val="800"/>
              </a:spcAft>
              <a:buNone/>
            </a:pPr>
            <a:r>
              <a:rPr lang="en-US" sz="4400" baseline="30000" dirty="0">
                <a:effectLst/>
                <a:latin typeface="Sitka Display Semibold" pitchFamily="2" charset="0"/>
                <a:ea typeface="Calibri" panose="020F0502020204030204" pitchFamily="34" charset="0"/>
                <a:cs typeface="Times New Roman" panose="02020603050405020304" pitchFamily="18" charset="0"/>
              </a:rPr>
              <a:t>16</a:t>
            </a:r>
            <a:r>
              <a:rPr lang="en-US" sz="4400" dirty="0">
                <a:effectLst/>
                <a:latin typeface="Sitka Display Semibold" pitchFamily="2" charset="0"/>
                <a:ea typeface="Calibri" panose="020F0502020204030204" pitchFamily="34" charset="0"/>
                <a:cs typeface="Times New Roman" panose="02020603050405020304" pitchFamily="18" charset="0"/>
              </a:rPr>
              <a:t> “Have you entered into the springs of the sea or walked in the recesses (canyons) of the deep?</a:t>
            </a:r>
          </a:p>
          <a:p>
            <a:pPr marL="0" marR="0" indent="0">
              <a:lnSpc>
                <a:spcPct val="107000"/>
              </a:lnSpc>
              <a:spcBef>
                <a:spcPts val="0"/>
              </a:spcBef>
              <a:spcAft>
                <a:spcPts val="800"/>
              </a:spcAft>
              <a:buNone/>
            </a:pPr>
            <a:endParaRPr lang="en-US" sz="3600" dirty="0">
              <a:effectLst/>
              <a:latin typeface="Sitka Display Semibold" pitchFamily="2"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is silent again.</a:t>
            </a:r>
          </a:p>
          <a:p>
            <a:pPr marL="0" indent="0">
              <a:buNone/>
            </a:pPr>
            <a:endParaRPr lang="en-US" altLang="en-US" dirty="0"/>
          </a:p>
        </p:txBody>
      </p:sp>
    </p:spTree>
    <p:extLst>
      <p:ext uri="{BB962C8B-B14F-4D97-AF65-F5344CB8AC3E}">
        <p14:creationId xmlns:p14="http://schemas.microsoft.com/office/powerpoint/2010/main" val="10692675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normAutofit/>
          </a:bodyPr>
          <a:lstStyle/>
          <a:p>
            <a:pPr marL="0" indent="0">
              <a:buNone/>
            </a:pPr>
            <a:r>
              <a:rPr lang="en-US" sz="3600" baseline="30000" dirty="0">
                <a:effectLst/>
                <a:latin typeface="Sitka Display Semibold" pitchFamily="2" charset="0"/>
                <a:ea typeface="Calibri" panose="020F0502020204030204" pitchFamily="34" charset="0"/>
                <a:cs typeface="Times New Roman" panose="02020603050405020304" pitchFamily="18" charset="0"/>
              </a:rPr>
              <a:t>19</a:t>
            </a:r>
            <a:r>
              <a:rPr lang="en-US" sz="3600" dirty="0">
                <a:effectLst/>
                <a:latin typeface="Sitka Display Semibold" pitchFamily="2" charset="0"/>
                <a:ea typeface="Calibri" panose="020F0502020204030204" pitchFamily="34" charset="0"/>
                <a:cs typeface="Times New Roman" panose="02020603050405020304" pitchFamily="18" charset="0"/>
              </a:rPr>
              <a:t> “Where is the way to the dwelling of light?</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dirty="0">
                <a:effectLst/>
                <a:latin typeface="Sitka Display Semibold" pitchFamily="2" charset="0"/>
                <a:ea typeface="Calibri" panose="020F0502020204030204" pitchFamily="34" charset="0"/>
                <a:cs typeface="Times New Roman" panose="02020603050405020304" pitchFamily="18" charset="0"/>
              </a:rPr>
              <a:t>And darkness, where is its place,</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baseline="30000" dirty="0">
                <a:effectLst/>
                <a:latin typeface="Sitka Display Semibold" pitchFamily="2" charset="0"/>
                <a:ea typeface="Calibri" panose="020F0502020204030204" pitchFamily="34" charset="0"/>
                <a:cs typeface="Times New Roman" panose="02020603050405020304" pitchFamily="18" charset="0"/>
              </a:rPr>
              <a:t>20</a:t>
            </a:r>
            <a:r>
              <a:rPr lang="en-US" sz="3600" dirty="0">
                <a:effectLst/>
                <a:latin typeface="Sitka Display Semibold" pitchFamily="2" charset="0"/>
                <a:ea typeface="Calibri" panose="020F0502020204030204" pitchFamily="34" charset="0"/>
                <a:cs typeface="Times New Roman" panose="02020603050405020304" pitchFamily="18" charset="0"/>
              </a:rPr>
              <a:t> That you may take it to its territory</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dirty="0">
                <a:effectLst/>
                <a:latin typeface="Sitka Display Semibold" pitchFamily="2" charset="0"/>
                <a:ea typeface="Calibri" panose="020F0502020204030204" pitchFamily="34" charset="0"/>
                <a:cs typeface="Times New Roman" panose="02020603050405020304" pitchFamily="18" charset="0"/>
              </a:rPr>
              <a:t>And that you may discern the paths to its home? </a:t>
            </a:r>
            <a:r>
              <a:rPr lang="en-US" sz="3600" dirty="0">
                <a:latin typeface="Sitka Display Semibold" pitchFamily="2" charset="0"/>
              </a:rPr>
              <a:t>Job, where is the way or path to the dwelling of light? By what way is light parted?</a:t>
            </a:r>
          </a:p>
          <a:p>
            <a:pPr marL="0" indent="0">
              <a:buNone/>
            </a:pPr>
            <a:endParaRPr lang="en-US" sz="4000" dirty="0">
              <a:effectLst/>
              <a:latin typeface="Sitka Display Semibold" pitchFamily="2" charset="0"/>
              <a:ea typeface="Calibri" panose="020F0502020204030204" pitchFamily="34" charset="0"/>
              <a:cs typeface="Times New Roman" panose="02020603050405020304" pitchFamily="18" charset="0"/>
            </a:endParaRPr>
          </a:p>
          <a:p>
            <a:pPr marL="0" indent="0" algn="ctr">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is silent!</a:t>
            </a:r>
          </a:p>
          <a:p>
            <a:pPr marL="0" indent="0">
              <a:buNone/>
            </a:pPr>
            <a:endParaRPr lang="en-US" altLang="en-US" dirty="0"/>
          </a:p>
        </p:txBody>
      </p:sp>
    </p:spTree>
    <p:extLst>
      <p:ext uri="{BB962C8B-B14F-4D97-AF65-F5344CB8AC3E}">
        <p14:creationId xmlns:p14="http://schemas.microsoft.com/office/powerpoint/2010/main" val="29249961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marR="0" indent="0">
              <a:lnSpc>
                <a:spcPct val="107000"/>
              </a:lnSpc>
              <a:spcBef>
                <a:spcPts val="0"/>
              </a:spcBef>
              <a:spcAft>
                <a:spcPts val="800"/>
              </a:spcAft>
              <a:buNone/>
            </a:pPr>
            <a:r>
              <a:rPr lang="en-US" sz="3600" baseline="30000" dirty="0">
                <a:effectLst/>
                <a:latin typeface="Sitka Display Semibold" pitchFamily="2" charset="0"/>
                <a:ea typeface="Calibri" panose="020F0502020204030204" pitchFamily="34" charset="0"/>
                <a:cs typeface="Times New Roman" panose="02020603050405020304" pitchFamily="18" charset="0"/>
              </a:rPr>
              <a:t>25</a:t>
            </a:r>
            <a:r>
              <a:rPr lang="en-US" sz="3600" dirty="0">
                <a:effectLst/>
                <a:latin typeface="Sitka Display Semibold" pitchFamily="2" charset="0"/>
                <a:ea typeface="Calibri" panose="020F0502020204030204" pitchFamily="34" charset="0"/>
                <a:cs typeface="Times New Roman" panose="02020603050405020304" pitchFamily="18" charset="0"/>
              </a:rPr>
              <a:t> “Who has cleft a channel for the flood, Or a way for the thunderbolt, </a:t>
            </a:r>
            <a:r>
              <a:rPr lang="en-US" sz="3600" baseline="30000" dirty="0">
                <a:effectLst/>
                <a:latin typeface="Sitka Display Semibold" pitchFamily="2" charset="0"/>
                <a:ea typeface="Calibri" panose="020F0502020204030204" pitchFamily="34" charset="0"/>
                <a:cs typeface="Times New Roman" panose="02020603050405020304" pitchFamily="18" charset="0"/>
              </a:rPr>
              <a:t>26</a:t>
            </a:r>
            <a:r>
              <a:rPr lang="en-US" sz="3600" dirty="0">
                <a:effectLst/>
                <a:latin typeface="Sitka Display Semibold" pitchFamily="2" charset="0"/>
                <a:ea typeface="Calibri" panose="020F0502020204030204" pitchFamily="34" charset="0"/>
                <a:cs typeface="Times New Roman" panose="02020603050405020304" pitchFamily="18" charset="0"/>
              </a:rPr>
              <a:t> To bring rain on a land without people,</a:t>
            </a:r>
          </a:p>
          <a:p>
            <a:pPr marL="0" marR="0" indent="0">
              <a:lnSpc>
                <a:spcPct val="107000"/>
              </a:lnSpc>
              <a:spcBef>
                <a:spcPts val="0"/>
              </a:spcBef>
              <a:spcAft>
                <a:spcPts val="800"/>
              </a:spcAft>
              <a:buNone/>
            </a:pPr>
            <a:endParaRPr lang="en-US" sz="3600" dirty="0">
              <a:effectLst/>
              <a:latin typeface="Sitka Display Semibold" pitchFamily="2"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Guess what?  </a:t>
            </a:r>
          </a:p>
          <a:p>
            <a:pPr marL="0" marR="0" indent="0" algn="ctr">
              <a:lnSpc>
                <a:spcPct val="107000"/>
              </a:lnSpc>
              <a:spcBef>
                <a:spcPts val="0"/>
              </a:spcBef>
              <a:spcAft>
                <a:spcPts val="800"/>
              </a:spcAft>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is silent!</a:t>
            </a:r>
          </a:p>
          <a:p>
            <a:pPr marL="0" indent="0">
              <a:buNone/>
            </a:pPr>
            <a:endParaRPr lang="en-US" altLang="en-US" dirty="0"/>
          </a:p>
        </p:txBody>
      </p:sp>
    </p:spTree>
    <p:extLst>
      <p:ext uri="{BB962C8B-B14F-4D97-AF65-F5344CB8AC3E}">
        <p14:creationId xmlns:p14="http://schemas.microsoft.com/office/powerpoint/2010/main" val="176243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anim calcmode="lin" valueType="num">
                                      <p:cBhvr additive="base">
                                        <p:cTn id="11"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8A43F11-2075-4EA1-A3CD-1C71910D219B}"/>
              </a:ext>
            </a:extLst>
          </p:cNvPr>
          <p:cNvSpPr>
            <a:spLocks noGrp="1" noChangeArrowheads="1"/>
          </p:cNvSpPr>
          <p:nvPr>
            <p:ph idx="1"/>
          </p:nvPr>
        </p:nvSpPr>
        <p:spPr>
          <a:xfrm>
            <a:off x="228600" y="228600"/>
            <a:ext cx="8686800" cy="6400800"/>
          </a:xfrm>
        </p:spPr>
        <p:txBody>
          <a:bodyPr/>
          <a:lstStyle/>
          <a:p>
            <a:pPr marL="0" marR="0" indent="0">
              <a:lnSpc>
                <a:spcPct val="107000"/>
              </a:lnSpc>
              <a:spcBef>
                <a:spcPts val="0"/>
              </a:spcBef>
              <a:spcAft>
                <a:spcPts val="800"/>
              </a:spcAft>
              <a:buNone/>
            </a:pPr>
            <a:r>
              <a:rPr lang="en-US" sz="3600" baseline="30000" dirty="0">
                <a:effectLst/>
                <a:latin typeface="Sitka Display Semibold" pitchFamily="2" charset="0"/>
                <a:ea typeface="Calibri" panose="020F0502020204030204" pitchFamily="34" charset="0"/>
                <a:cs typeface="Times New Roman" panose="02020603050405020304" pitchFamily="18" charset="0"/>
              </a:rPr>
              <a:t>31</a:t>
            </a:r>
            <a:r>
              <a:rPr lang="en-US" sz="3600" dirty="0">
                <a:effectLst/>
                <a:latin typeface="Sitka Display Semibold" pitchFamily="2" charset="0"/>
                <a:ea typeface="Calibri" panose="020F0502020204030204" pitchFamily="34" charset="0"/>
                <a:cs typeface="Times New Roman" panose="02020603050405020304" pitchFamily="18" charset="0"/>
              </a:rPr>
              <a:t> “Can you bind the chains of the Pleiades, Or loose the cords of Orion? </a:t>
            </a:r>
            <a:r>
              <a:rPr lang="en-US" sz="3600" baseline="30000" dirty="0">
                <a:effectLst/>
                <a:latin typeface="Sitka Display Semibold" pitchFamily="2" charset="0"/>
                <a:ea typeface="Calibri" panose="020F0502020204030204" pitchFamily="34" charset="0"/>
                <a:cs typeface="Times New Roman" panose="02020603050405020304" pitchFamily="18" charset="0"/>
              </a:rPr>
              <a:t>32</a:t>
            </a:r>
            <a:r>
              <a:rPr lang="en-US" sz="3600" dirty="0">
                <a:effectLst/>
                <a:latin typeface="Sitka Display Semibold" pitchFamily="2" charset="0"/>
                <a:ea typeface="Calibri" panose="020F0502020204030204" pitchFamily="34" charset="0"/>
                <a:cs typeface="Times New Roman" panose="02020603050405020304" pitchFamily="18" charset="0"/>
              </a:rPr>
              <a:t> “Can you lead forth a constellation in its season, and guide the Bear with her satellites?</a:t>
            </a:r>
            <a:br>
              <a:rPr lang="en-US" sz="3600" dirty="0">
                <a:effectLst/>
                <a:latin typeface="Sitka Display Semibold" pitchFamily="2" charset="0"/>
                <a:ea typeface="Calibri" panose="020F0502020204030204" pitchFamily="34" charset="0"/>
                <a:cs typeface="Times New Roman" panose="02020603050405020304" pitchFamily="18" charset="0"/>
              </a:rPr>
            </a:br>
            <a:r>
              <a:rPr lang="en-US" sz="3600" baseline="30000" dirty="0">
                <a:effectLst/>
                <a:latin typeface="Sitka Display Semibold" pitchFamily="2" charset="0"/>
                <a:ea typeface="Calibri" panose="020F0502020204030204" pitchFamily="34" charset="0"/>
                <a:cs typeface="Times New Roman" panose="02020603050405020304" pitchFamily="18" charset="0"/>
              </a:rPr>
              <a:t>33</a:t>
            </a:r>
            <a:r>
              <a:rPr lang="en-US" sz="3600" dirty="0">
                <a:effectLst/>
                <a:latin typeface="Sitka Display Semibold" pitchFamily="2" charset="0"/>
                <a:ea typeface="Calibri" panose="020F0502020204030204" pitchFamily="34" charset="0"/>
                <a:cs typeface="Times New Roman" panose="02020603050405020304" pitchFamily="18" charset="0"/>
              </a:rPr>
              <a:t> “Do you know the ordinances of the heavens, or fix their rule over the earth?</a:t>
            </a:r>
          </a:p>
          <a:p>
            <a:pPr marL="0" marR="0" indent="0">
              <a:lnSpc>
                <a:spcPct val="107000"/>
              </a:lnSpc>
              <a:spcBef>
                <a:spcPts val="0"/>
              </a:spcBef>
              <a:spcAft>
                <a:spcPts val="800"/>
              </a:spcAft>
              <a:buNone/>
            </a:pPr>
            <a:endParaRPr lang="en-US" sz="3200" dirty="0">
              <a:effectLst/>
              <a:latin typeface="Sitka Display Semibold" pitchFamily="2"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6600" dirty="0">
                <a:solidFill>
                  <a:srgbClr val="FFFF99"/>
                </a:solidFill>
                <a:effectLst/>
                <a:latin typeface="Sitka Display Semibold" pitchFamily="2" charset="0"/>
                <a:ea typeface="Calibri" panose="020F0502020204030204" pitchFamily="34" charset="0"/>
                <a:cs typeface="Times New Roman" panose="02020603050405020304" pitchFamily="18" charset="0"/>
              </a:rPr>
              <a:t>Job is silent once again!</a:t>
            </a:r>
          </a:p>
          <a:p>
            <a:pPr marL="0" indent="0">
              <a:buNone/>
            </a:pPr>
            <a:endParaRPr lang="en-US" altLang="en-US" dirty="0"/>
          </a:p>
        </p:txBody>
      </p:sp>
    </p:spTree>
    <p:extLst>
      <p:ext uri="{BB962C8B-B14F-4D97-AF65-F5344CB8AC3E}">
        <p14:creationId xmlns:p14="http://schemas.microsoft.com/office/powerpoint/2010/main" val="1745611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726</TotalTime>
  <Words>1525</Words>
  <Application>Microsoft Office PowerPoint</Application>
  <PresentationFormat>On-screen Show (4:3)</PresentationFormat>
  <Paragraphs>53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Sitka Display Semibold</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Alderson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May</dc:creator>
  <cp:lastModifiedBy>Stephen Garrett</cp:lastModifiedBy>
  <cp:revision>43</cp:revision>
  <dcterms:created xsi:type="dcterms:W3CDTF">2017-04-27T22:08:32Z</dcterms:created>
  <dcterms:modified xsi:type="dcterms:W3CDTF">2021-11-14T13:10:27Z</dcterms:modified>
</cp:coreProperties>
</file>