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56" r:id="rId3"/>
    <p:sldId id="272" r:id="rId4"/>
    <p:sldId id="274" r:id="rId5"/>
    <p:sldId id="273" r:id="rId6"/>
    <p:sldId id="259" r:id="rId7"/>
    <p:sldId id="260" r:id="rId8"/>
    <p:sldId id="261" r:id="rId9"/>
    <p:sldId id="262" r:id="rId10"/>
    <p:sldId id="266" r:id="rId11"/>
    <p:sldId id="263" r:id="rId12"/>
    <p:sldId id="264" r:id="rId13"/>
    <p:sldId id="265"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DEA5"/>
    <a:srgbClr val="675C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9" autoAdjust="0"/>
    <p:restoredTop sz="94660"/>
  </p:normalViewPr>
  <p:slideViewPr>
    <p:cSldViewPr snapToGrid="0">
      <p:cViewPr>
        <p:scale>
          <a:sx n="93" d="100"/>
          <a:sy n="93" d="100"/>
        </p:scale>
        <p:origin x="1053"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1BD45-75A7-43AE-8D08-404C6C3D11E3}" type="datetimeFigureOut">
              <a:rPr lang="en-US" smtClean="0"/>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73E62-EE3C-4BFA-A553-AA5E143388EA}" type="slidenum">
              <a:rPr lang="en-US" smtClean="0"/>
              <a:t>‹#›</a:t>
            </a:fld>
            <a:endParaRPr lang="en-US"/>
          </a:p>
        </p:txBody>
      </p:sp>
    </p:spTree>
    <p:extLst>
      <p:ext uri="{BB962C8B-B14F-4D97-AF65-F5344CB8AC3E}">
        <p14:creationId xmlns:p14="http://schemas.microsoft.com/office/powerpoint/2010/main" val="3178350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1BD45-75A7-43AE-8D08-404C6C3D11E3}" type="datetimeFigureOut">
              <a:rPr lang="en-US" smtClean="0"/>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73E62-EE3C-4BFA-A553-AA5E143388EA}" type="slidenum">
              <a:rPr lang="en-US" smtClean="0"/>
              <a:t>‹#›</a:t>
            </a:fld>
            <a:endParaRPr lang="en-US"/>
          </a:p>
        </p:txBody>
      </p:sp>
    </p:spTree>
    <p:extLst>
      <p:ext uri="{BB962C8B-B14F-4D97-AF65-F5344CB8AC3E}">
        <p14:creationId xmlns:p14="http://schemas.microsoft.com/office/powerpoint/2010/main" val="45646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1BD45-75A7-43AE-8D08-404C6C3D11E3}" type="datetimeFigureOut">
              <a:rPr lang="en-US" smtClean="0"/>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73E62-EE3C-4BFA-A553-AA5E143388EA}" type="slidenum">
              <a:rPr lang="en-US" smtClean="0"/>
              <a:t>‹#›</a:t>
            </a:fld>
            <a:endParaRPr lang="en-US"/>
          </a:p>
        </p:txBody>
      </p:sp>
    </p:spTree>
    <p:extLst>
      <p:ext uri="{BB962C8B-B14F-4D97-AF65-F5344CB8AC3E}">
        <p14:creationId xmlns:p14="http://schemas.microsoft.com/office/powerpoint/2010/main" val="434572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1BD45-75A7-43AE-8D08-404C6C3D11E3}" type="datetimeFigureOut">
              <a:rPr lang="en-US" smtClean="0"/>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73E62-EE3C-4BFA-A553-AA5E143388EA}" type="slidenum">
              <a:rPr lang="en-US" smtClean="0"/>
              <a:t>‹#›</a:t>
            </a:fld>
            <a:endParaRPr lang="en-US"/>
          </a:p>
        </p:txBody>
      </p:sp>
    </p:spTree>
    <p:extLst>
      <p:ext uri="{BB962C8B-B14F-4D97-AF65-F5344CB8AC3E}">
        <p14:creationId xmlns:p14="http://schemas.microsoft.com/office/powerpoint/2010/main" val="3429098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1BD45-75A7-43AE-8D08-404C6C3D11E3}" type="datetimeFigureOut">
              <a:rPr lang="en-US" smtClean="0"/>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73E62-EE3C-4BFA-A553-AA5E143388EA}" type="slidenum">
              <a:rPr lang="en-US" smtClean="0"/>
              <a:t>‹#›</a:t>
            </a:fld>
            <a:endParaRPr lang="en-US"/>
          </a:p>
        </p:txBody>
      </p:sp>
    </p:spTree>
    <p:extLst>
      <p:ext uri="{BB962C8B-B14F-4D97-AF65-F5344CB8AC3E}">
        <p14:creationId xmlns:p14="http://schemas.microsoft.com/office/powerpoint/2010/main" val="1937371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1BD45-75A7-43AE-8D08-404C6C3D11E3}" type="datetimeFigureOut">
              <a:rPr lang="en-US" smtClean="0"/>
              <a:t>11/27/2021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873E62-EE3C-4BFA-A553-AA5E143388EA}" type="slidenum">
              <a:rPr lang="en-US" smtClean="0"/>
              <a:t>‹#›</a:t>
            </a:fld>
            <a:endParaRPr lang="en-US"/>
          </a:p>
        </p:txBody>
      </p:sp>
    </p:spTree>
    <p:extLst>
      <p:ext uri="{BB962C8B-B14F-4D97-AF65-F5344CB8AC3E}">
        <p14:creationId xmlns:p14="http://schemas.microsoft.com/office/powerpoint/2010/main" val="555560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1BD45-75A7-43AE-8D08-404C6C3D11E3}" type="datetimeFigureOut">
              <a:rPr lang="en-US" smtClean="0"/>
              <a:t>11/27/2021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873E62-EE3C-4BFA-A553-AA5E143388EA}" type="slidenum">
              <a:rPr lang="en-US" smtClean="0"/>
              <a:t>‹#›</a:t>
            </a:fld>
            <a:endParaRPr lang="en-US"/>
          </a:p>
        </p:txBody>
      </p:sp>
    </p:spTree>
    <p:extLst>
      <p:ext uri="{BB962C8B-B14F-4D97-AF65-F5344CB8AC3E}">
        <p14:creationId xmlns:p14="http://schemas.microsoft.com/office/powerpoint/2010/main" val="20396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1BD45-75A7-43AE-8D08-404C6C3D11E3}" type="datetimeFigureOut">
              <a:rPr lang="en-US" smtClean="0"/>
              <a:t>11/27/2021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873E62-EE3C-4BFA-A553-AA5E143388EA}" type="slidenum">
              <a:rPr lang="en-US" smtClean="0"/>
              <a:t>‹#›</a:t>
            </a:fld>
            <a:endParaRPr lang="en-US"/>
          </a:p>
        </p:txBody>
      </p:sp>
    </p:spTree>
    <p:extLst>
      <p:ext uri="{BB962C8B-B14F-4D97-AF65-F5344CB8AC3E}">
        <p14:creationId xmlns:p14="http://schemas.microsoft.com/office/powerpoint/2010/main" val="2918663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1BD45-75A7-43AE-8D08-404C6C3D11E3}" type="datetimeFigureOut">
              <a:rPr lang="en-US" smtClean="0"/>
              <a:t>11/27/2021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873E62-EE3C-4BFA-A553-AA5E143388EA}" type="slidenum">
              <a:rPr lang="en-US" smtClean="0"/>
              <a:t>‹#›</a:t>
            </a:fld>
            <a:endParaRPr lang="en-US"/>
          </a:p>
        </p:txBody>
      </p:sp>
    </p:spTree>
    <p:extLst>
      <p:ext uri="{BB962C8B-B14F-4D97-AF65-F5344CB8AC3E}">
        <p14:creationId xmlns:p14="http://schemas.microsoft.com/office/powerpoint/2010/main" val="1211970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A1BD45-75A7-43AE-8D08-404C6C3D11E3}" type="datetimeFigureOut">
              <a:rPr lang="en-US" smtClean="0"/>
              <a:t>11/27/2021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873E62-EE3C-4BFA-A553-AA5E143388EA}" type="slidenum">
              <a:rPr lang="en-US" smtClean="0"/>
              <a:t>‹#›</a:t>
            </a:fld>
            <a:endParaRPr lang="en-US"/>
          </a:p>
        </p:txBody>
      </p:sp>
    </p:spTree>
    <p:extLst>
      <p:ext uri="{BB962C8B-B14F-4D97-AF65-F5344CB8AC3E}">
        <p14:creationId xmlns:p14="http://schemas.microsoft.com/office/powerpoint/2010/main" val="37224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A1BD45-75A7-43AE-8D08-404C6C3D11E3}" type="datetimeFigureOut">
              <a:rPr lang="en-US" smtClean="0"/>
              <a:t>11/27/2021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873E62-EE3C-4BFA-A553-AA5E143388EA}" type="slidenum">
              <a:rPr lang="en-US" smtClean="0"/>
              <a:t>‹#›</a:t>
            </a:fld>
            <a:endParaRPr lang="en-US"/>
          </a:p>
        </p:txBody>
      </p:sp>
    </p:spTree>
    <p:extLst>
      <p:ext uri="{BB962C8B-B14F-4D97-AF65-F5344CB8AC3E}">
        <p14:creationId xmlns:p14="http://schemas.microsoft.com/office/powerpoint/2010/main" val="1577121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A1BD45-75A7-43AE-8D08-404C6C3D11E3}" type="datetimeFigureOut">
              <a:rPr lang="en-US" smtClean="0"/>
              <a:t>11/27/2021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873E62-EE3C-4BFA-A553-AA5E143388EA}" type="slidenum">
              <a:rPr lang="en-US" smtClean="0"/>
              <a:t>‹#›</a:t>
            </a:fld>
            <a:endParaRPr lang="en-US"/>
          </a:p>
        </p:txBody>
      </p:sp>
    </p:spTree>
    <p:extLst>
      <p:ext uri="{BB962C8B-B14F-4D97-AF65-F5344CB8AC3E}">
        <p14:creationId xmlns:p14="http://schemas.microsoft.com/office/powerpoint/2010/main" val="5260857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416763-DF46-48F7-A9C1-194BD44C8B26}"/>
              </a:ext>
            </a:extLst>
          </p:cNvPr>
          <p:cNvSpPr>
            <a:spLocks noGrp="1"/>
          </p:cNvSpPr>
          <p:nvPr>
            <p:ph idx="1"/>
          </p:nvPr>
        </p:nvSpPr>
        <p:spPr>
          <a:xfrm>
            <a:off x="628650" y="457200"/>
            <a:ext cx="7886700" cy="5943600"/>
          </a:xfrm>
        </p:spPr>
        <p:txBody>
          <a:bodyPr>
            <a:normAutofit/>
          </a:bodyPr>
          <a:lstStyle/>
          <a:p>
            <a:pPr marL="0" indent="0" algn="ctr">
              <a:buNone/>
            </a:pPr>
            <a:endParaRPr lang="en-US" sz="5400" dirty="0">
              <a:latin typeface="Bookman Old Style" panose="02050604050505020204" pitchFamily="18" charset="0"/>
            </a:endParaRPr>
          </a:p>
          <a:p>
            <a:pPr marL="0" indent="0" algn="ctr">
              <a:buNone/>
            </a:pPr>
            <a:r>
              <a:rPr lang="en-US" sz="5400" b="1" dirty="0">
                <a:latin typeface="Bookman Old Style" panose="02050604050505020204" pitchFamily="18" charset="0"/>
              </a:rPr>
              <a:t>REJOICE &amp; LIVE  GOODNESS IN YOUR YOUTH!</a:t>
            </a:r>
          </a:p>
          <a:p>
            <a:pPr marL="0" indent="0" algn="ctr">
              <a:buNone/>
            </a:pPr>
            <a:r>
              <a:rPr lang="en-US" sz="4400" dirty="0">
                <a:latin typeface="Bookman Old Style" panose="02050604050505020204" pitchFamily="18" charset="0"/>
              </a:rPr>
              <a:t>                  -Ecclesiastes</a:t>
            </a:r>
          </a:p>
        </p:txBody>
      </p:sp>
    </p:spTree>
    <p:extLst>
      <p:ext uri="{BB962C8B-B14F-4D97-AF65-F5344CB8AC3E}">
        <p14:creationId xmlns:p14="http://schemas.microsoft.com/office/powerpoint/2010/main" val="2089209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30" name="Picture 6" descr="Gray Cat Sitting In The Sun | The great grandchild of the or… | Flickr">
            <a:extLst>
              <a:ext uri="{FF2B5EF4-FFF2-40B4-BE49-F238E27FC236}">
                <a16:creationId xmlns:a16="http://schemas.microsoft.com/office/drawing/2014/main" id="{FBBC7664-55E6-4BE3-B9E5-D33AAF33E8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765" y="929259"/>
            <a:ext cx="7507043" cy="499948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7999C20-F5E1-4039-B123-B83119F28711}"/>
              </a:ext>
            </a:extLst>
          </p:cNvPr>
          <p:cNvSpPr txBox="1"/>
          <p:nvPr/>
        </p:nvSpPr>
        <p:spPr>
          <a:xfrm>
            <a:off x="1022279" y="151828"/>
            <a:ext cx="7099442" cy="769441"/>
          </a:xfrm>
          <a:prstGeom prst="rect">
            <a:avLst/>
          </a:prstGeom>
          <a:noFill/>
        </p:spPr>
        <p:txBody>
          <a:bodyPr wrap="square" rtlCol="0">
            <a:spAutoFit/>
          </a:bodyPr>
          <a:lstStyle/>
          <a:p>
            <a:pPr algn="ctr"/>
            <a:r>
              <a:rPr lang="en-US" sz="4400" dirty="0">
                <a:solidFill>
                  <a:schemeClr val="bg1"/>
                </a:solidFill>
                <a:latin typeface="Bookman Old Style" panose="02050604050505020204" pitchFamily="18" charset="0"/>
              </a:rPr>
              <a:t>Thomas Magnum</a:t>
            </a:r>
          </a:p>
        </p:txBody>
      </p:sp>
    </p:spTree>
    <p:extLst>
      <p:ext uri="{BB962C8B-B14F-4D97-AF65-F5344CB8AC3E}">
        <p14:creationId xmlns:p14="http://schemas.microsoft.com/office/powerpoint/2010/main" val="874950655"/>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DDF6618-0E06-4F89-BE41-817D2C05F1B2}"/>
              </a:ext>
            </a:extLst>
          </p:cNvPr>
          <p:cNvSpPr>
            <a:spLocks noGrp="1"/>
          </p:cNvSpPr>
          <p:nvPr>
            <p:ph type="subTitle" idx="1"/>
          </p:nvPr>
        </p:nvSpPr>
        <p:spPr>
          <a:xfrm>
            <a:off x="472611" y="290245"/>
            <a:ext cx="8198778" cy="6277510"/>
          </a:xfrm>
        </p:spPr>
        <p:txBody>
          <a:bodyPr/>
          <a:lstStyle/>
          <a:p>
            <a:pPr algn="l">
              <a:lnSpc>
                <a:spcPct val="107000"/>
              </a:lnSpc>
              <a:spcBef>
                <a:spcPts val="0"/>
              </a:spcBef>
              <a:spcAft>
                <a:spcPts val="800"/>
              </a:spcAft>
            </a:pPr>
            <a:r>
              <a:rPr lang="en-US" sz="2800" baseline="30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7</a:t>
            </a:r>
            <a: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Light is sweet, and it is pleasant for the eyes to see the sun.</a:t>
            </a:r>
            <a:r>
              <a:rPr lang="en-US" sz="2800" baseline="30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8</a:t>
            </a:r>
            <a: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So if a person lives many years, let him rejoice in them all; but let him remember that the days of darkness will be many. All that comes is vanity.</a:t>
            </a:r>
            <a:b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br>
            <a:r>
              <a:rPr lang="en-US" sz="2800" baseline="30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9</a:t>
            </a:r>
            <a: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Rejoice, O young man, in your youth, and let your heart cheer you in the days of your youth. Walk in the ways of your heart and the sight of your eyes. But know that for all these things God will bring you into judgment. Ecclesiastes 11:7-9</a:t>
            </a:r>
          </a:p>
          <a:p>
            <a:pPr marL="0" marR="0" algn="l">
              <a:lnSpc>
                <a:spcPct val="107000"/>
              </a:lnSpc>
              <a:spcBef>
                <a:spcPts val="0"/>
              </a:spcBef>
              <a:spcAft>
                <a:spcPts val="800"/>
              </a:spcAft>
            </a:pPr>
            <a:endParaRPr lang="en-US" sz="3600"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23807335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DDF6618-0E06-4F89-BE41-817D2C05F1B2}"/>
              </a:ext>
            </a:extLst>
          </p:cNvPr>
          <p:cNvSpPr>
            <a:spLocks noGrp="1"/>
          </p:cNvSpPr>
          <p:nvPr>
            <p:ph type="subTitle" idx="1"/>
          </p:nvPr>
        </p:nvSpPr>
        <p:spPr>
          <a:xfrm>
            <a:off x="472611" y="290245"/>
            <a:ext cx="8198778" cy="6277510"/>
          </a:xfrm>
        </p:spPr>
        <p:txBody>
          <a:bodyPr/>
          <a:lstStyle/>
          <a:p>
            <a:pPr algn="l">
              <a:lnSpc>
                <a:spcPct val="107000"/>
              </a:lnSpc>
              <a:spcBef>
                <a:spcPts val="0"/>
              </a:spcBef>
              <a:spcAft>
                <a:spcPts val="800"/>
              </a:spcAft>
            </a:pPr>
            <a:r>
              <a:rPr lang="en-US" sz="2800" b="1"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2.  Enjoy Life But Remember Judgment</a:t>
            </a:r>
            <a:endPar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a:p>
            <a:pPr marL="0" marR="0" algn="l">
              <a:lnSpc>
                <a:spcPct val="107000"/>
              </a:lnSpc>
              <a:spcBef>
                <a:spcPts val="0"/>
              </a:spcBef>
              <a:spcAft>
                <a:spcPts val="800"/>
              </a:spcAft>
            </a:pPr>
            <a: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“Light is sweet, but there will be many dark days.”</a:t>
            </a:r>
          </a:p>
          <a:p>
            <a:pPr algn="l">
              <a:lnSpc>
                <a:spcPct val="107000"/>
              </a:lnSpc>
              <a:spcBef>
                <a:spcPts val="0"/>
              </a:spcBef>
              <a:spcAft>
                <a:spcPts val="800"/>
              </a:spcAft>
            </a:pPr>
            <a: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“What about going to movies or watching TV – spending your free time playing games on your computer and TV?”</a:t>
            </a:r>
          </a:p>
          <a:p>
            <a:pPr>
              <a:lnSpc>
                <a:spcPct val="107000"/>
              </a:lnSpc>
              <a:spcBef>
                <a:spcPts val="0"/>
              </a:spcBef>
              <a:spcAft>
                <a:spcPts val="800"/>
              </a:spcAft>
            </a:pPr>
            <a:endParaRPr lang="en-US" sz="2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6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TRIVIALITIES! </a:t>
            </a:r>
          </a:p>
          <a:p>
            <a:pPr marL="0" marR="0">
              <a:lnSpc>
                <a:spcPct val="107000"/>
              </a:lnSpc>
              <a:spcBef>
                <a:spcPts val="0"/>
              </a:spcBef>
              <a:spcAft>
                <a:spcPts val="800"/>
              </a:spcAft>
            </a:pPr>
            <a: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Enjoy life, but with some restraints!</a:t>
            </a:r>
          </a:p>
          <a:p>
            <a:pPr marL="0" marR="0">
              <a:lnSpc>
                <a:spcPct val="107000"/>
              </a:lnSpc>
              <a:spcBef>
                <a:spcPts val="0"/>
              </a:spcBef>
              <a:spcAft>
                <a:spcPts val="800"/>
              </a:spcAft>
            </a:pPr>
            <a: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Remember the judgment we know is coming!</a:t>
            </a:r>
          </a:p>
          <a:p>
            <a:pPr marL="0" marR="0">
              <a:lnSpc>
                <a:spcPct val="107000"/>
              </a:lnSpc>
              <a:spcBef>
                <a:spcPts val="0"/>
              </a:spcBef>
              <a:spcAft>
                <a:spcPts val="800"/>
              </a:spcAft>
            </a:pPr>
            <a:endParaRPr lang="en-US" sz="2800"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40637679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par>
                                <p:cTn id="29" presetID="53" presetClass="entr" presetSubtype="1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DDF6618-0E06-4F89-BE41-817D2C05F1B2}"/>
              </a:ext>
            </a:extLst>
          </p:cNvPr>
          <p:cNvSpPr>
            <a:spLocks noGrp="1"/>
          </p:cNvSpPr>
          <p:nvPr>
            <p:ph type="subTitle" idx="1"/>
          </p:nvPr>
        </p:nvSpPr>
        <p:spPr>
          <a:xfrm>
            <a:off x="472611" y="290245"/>
            <a:ext cx="8198778" cy="6277510"/>
          </a:xfrm>
        </p:spPr>
        <p:txBody>
          <a:bodyPr/>
          <a:lstStyle/>
          <a:p>
            <a:pPr algn="l">
              <a:lnSpc>
                <a:spcPct val="107000"/>
              </a:lnSpc>
              <a:spcBef>
                <a:spcPts val="0"/>
              </a:spcBef>
              <a:spcAft>
                <a:spcPts val="800"/>
              </a:spcAft>
            </a:pPr>
            <a:r>
              <a:rPr lang="en-US" sz="4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This passage teaches us </a:t>
            </a:r>
            <a:r>
              <a:rPr lang="en-US" sz="4000" u="sng" dirty="0">
                <a:solidFill>
                  <a:srgbClr val="FFFF00"/>
                </a:solidFill>
                <a:effectLst/>
                <a:latin typeface="Bookman Old Style" panose="02050604050505020204" pitchFamily="18" charset="0"/>
                <a:ea typeface="Calibri" panose="020F0502020204030204" pitchFamily="34" charset="0"/>
                <a:cs typeface="Times New Roman" panose="02020603050405020304" pitchFamily="18" charset="0"/>
              </a:rPr>
              <a:t>our ways matter to God </a:t>
            </a:r>
            <a:r>
              <a:rPr lang="en-US" sz="4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and that we must realize that </a:t>
            </a:r>
            <a:r>
              <a:rPr lang="en-US" sz="4000" u="sng" dirty="0">
                <a:solidFill>
                  <a:srgbClr val="FFFF00"/>
                </a:solidFill>
                <a:effectLst/>
                <a:latin typeface="Bookman Old Style" panose="02050604050505020204" pitchFamily="18" charset="0"/>
                <a:ea typeface="Calibri" panose="020F0502020204030204" pitchFamily="34" charset="0"/>
                <a:cs typeface="Times New Roman" panose="02020603050405020304" pitchFamily="18" charset="0"/>
              </a:rPr>
              <a:t>judgment is a fact of life!</a:t>
            </a:r>
          </a:p>
          <a:p>
            <a:pPr>
              <a:lnSpc>
                <a:spcPct val="107000"/>
              </a:lnSpc>
              <a:spcBef>
                <a:spcPts val="0"/>
              </a:spcBef>
              <a:spcAft>
                <a:spcPts val="800"/>
              </a:spcAft>
            </a:pPr>
            <a:r>
              <a:rPr lang="en-US" sz="44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Enjoy life but remember judgement!</a:t>
            </a:r>
          </a:p>
          <a:p>
            <a:pPr>
              <a:lnSpc>
                <a:spcPct val="107000"/>
              </a:lnSpc>
              <a:spcBef>
                <a:spcPts val="0"/>
              </a:spcBef>
              <a:spcAft>
                <a:spcPts val="800"/>
              </a:spcAft>
            </a:pPr>
            <a:r>
              <a:rPr lang="en-US" sz="4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Goodness robs Joy of nothing but its hollowness!</a:t>
            </a:r>
          </a:p>
          <a:p>
            <a:pPr marL="0" marR="0">
              <a:lnSpc>
                <a:spcPct val="107000"/>
              </a:lnSpc>
              <a:spcBef>
                <a:spcPts val="0"/>
              </a:spcBef>
              <a:spcAft>
                <a:spcPts val="800"/>
              </a:spcAft>
            </a:pPr>
            <a:endParaRPr lang="en-US" sz="3600"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7859365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416763-DF46-48F7-A9C1-194BD44C8B26}"/>
              </a:ext>
            </a:extLst>
          </p:cNvPr>
          <p:cNvSpPr>
            <a:spLocks noGrp="1"/>
          </p:cNvSpPr>
          <p:nvPr>
            <p:ph idx="1"/>
          </p:nvPr>
        </p:nvSpPr>
        <p:spPr>
          <a:xfrm>
            <a:off x="628650" y="457200"/>
            <a:ext cx="7886700" cy="5943600"/>
          </a:xfrm>
        </p:spPr>
        <p:txBody>
          <a:bodyPr>
            <a:normAutofit/>
          </a:bodyPr>
          <a:lstStyle/>
          <a:p>
            <a:pPr marL="0" indent="0" algn="ctr">
              <a:buNone/>
            </a:pPr>
            <a:endParaRPr lang="en-US" sz="5400" dirty="0">
              <a:latin typeface="Bookman Old Style" panose="02050604050505020204" pitchFamily="18" charset="0"/>
            </a:endParaRPr>
          </a:p>
          <a:p>
            <a:pPr marL="0" indent="0" algn="ctr">
              <a:buNone/>
            </a:pPr>
            <a:r>
              <a:rPr lang="en-US" sz="5400" b="1" dirty="0">
                <a:latin typeface="Bookman Old Style" panose="02050604050505020204" pitchFamily="18" charset="0"/>
              </a:rPr>
              <a:t>REJOICE AND LIVE GOODNESS IN YOUR YOUTH!</a:t>
            </a:r>
          </a:p>
          <a:p>
            <a:pPr marL="0" indent="0" algn="ctr">
              <a:buNone/>
            </a:pPr>
            <a:r>
              <a:rPr lang="en-US" sz="4400" dirty="0">
                <a:latin typeface="Bookman Old Style" panose="02050604050505020204" pitchFamily="18" charset="0"/>
              </a:rPr>
              <a:t>                  -Ecclesiastes</a:t>
            </a:r>
          </a:p>
        </p:txBody>
      </p:sp>
    </p:spTree>
    <p:extLst>
      <p:ext uri="{BB962C8B-B14F-4D97-AF65-F5344CB8AC3E}">
        <p14:creationId xmlns:p14="http://schemas.microsoft.com/office/powerpoint/2010/main" val="233047599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DDF6618-0E06-4F89-BE41-817D2C05F1B2}"/>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F052FD5D-98FC-4669-8952-C087A0EF9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424" y="215757"/>
            <a:ext cx="7613151" cy="6426486"/>
          </a:xfrm>
          <a:prstGeom prst="rect">
            <a:avLst/>
          </a:prstGeom>
          <a:solidFill>
            <a:schemeClr val="tx1"/>
          </a:solidFill>
        </p:spPr>
      </p:pic>
    </p:spTree>
    <p:extLst>
      <p:ext uri="{BB962C8B-B14F-4D97-AF65-F5344CB8AC3E}">
        <p14:creationId xmlns:p14="http://schemas.microsoft.com/office/powerpoint/2010/main" val="154970735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DDF6618-0E06-4F89-BE41-817D2C05F1B2}"/>
              </a:ext>
            </a:extLst>
          </p:cNvPr>
          <p:cNvSpPr>
            <a:spLocks noGrp="1"/>
          </p:cNvSpPr>
          <p:nvPr>
            <p:ph type="subTitle" idx="1"/>
          </p:nvPr>
        </p:nvSpPr>
        <p:spPr>
          <a:xfrm>
            <a:off x="472611" y="290245"/>
            <a:ext cx="8198778" cy="6277510"/>
          </a:xfrm>
        </p:spPr>
        <p:txBody>
          <a:bodyPr>
            <a:normAutofit/>
          </a:bodyPr>
          <a:lstStyle/>
          <a:p>
            <a:pPr marL="0" marR="0" algn="l">
              <a:lnSpc>
                <a:spcPct val="107000"/>
              </a:lnSpc>
              <a:spcBef>
                <a:spcPts val="0"/>
              </a:spcBef>
              <a:spcAft>
                <a:spcPts val="800"/>
              </a:spcAft>
            </a:pPr>
            <a:r>
              <a:rPr lang="en-US" sz="4400" b="1"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1.  Enjoy Life</a:t>
            </a:r>
            <a:endParaRPr lang="en-US" sz="44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a:p>
            <a:pPr marL="0" marR="0" algn="l">
              <a:lnSpc>
                <a:spcPct val="107000"/>
              </a:lnSpc>
              <a:spcBef>
                <a:spcPts val="0"/>
              </a:spcBef>
              <a:spcAft>
                <a:spcPts val="800"/>
              </a:spcAft>
            </a:pPr>
            <a:r>
              <a:rPr lang="en-US" sz="44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“Truly the light is sweet, and it is pleasant for the eyes to behold the sun”. </a:t>
            </a:r>
          </a:p>
        </p:txBody>
      </p:sp>
    </p:spTree>
    <p:extLst>
      <p:ext uri="{BB962C8B-B14F-4D97-AF65-F5344CB8AC3E}">
        <p14:creationId xmlns:p14="http://schemas.microsoft.com/office/powerpoint/2010/main" val="2305446235"/>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DDF6618-0E06-4F89-BE41-817D2C05F1B2}"/>
              </a:ext>
            </a:extLst>
          </p:cNvPr>
          <p:cNvSpPr>
            <a:spLocks noGrp="1"/>
          </p:cNvSpPr>
          <p:nvPr>
            <p:ph type="subTitle" idx="1"/>
          </p:nvPr>
        </p:nvSpPr>
        <p:spPr>
          <a:xfrm>
            <a:off x="267128" y="290245"/>
            <a:ext cx="8620018" cy="6277510"/>
          </a:xfrm>
        </p:spPr>
        <p:txBody>
          <a:bodyPr>
            <a:normAutofit lnSpcReduction="10000"/>
          </a:bodyPr>
          <a:lstStyle/>
          <a:p>
            <a:pPr marL="0" marR="0">
              <a:lnSpc>
                <a:spcPct val="107000"/>
              </a:lnSpc>
              <a:spcBef>
                <a:spcPts val="0"/>
              </a:spcBef>
              <a:spcAft>
                <a:spcPts val="800"/>
              </a:spcAft>
            </a:pPr>
            <a:r>
              <a:rPr lang="en-US" sz="32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“I tried wisdom and it is better as far as light exceeding darkness.  But when a person dies a wise man, he is as dead as the foolish man!”</a:t>
            </a:r>
          </a:p>
          <a:p>
            <a:pPr marL="0" marR="0">
              <a:lnSpc>
                <a:spcPct val="107000"/>
              </a:lnSpc>
              <a:spcBef>
                <a:spcPts val="0"/>
              </a:spcBef>
              <a:spcAft>
                <a:spcPts val="800"/>
              </a:spcAft>
            </a:pPr>
            <a:r>
              <a:rPr lang="en-US" sz="32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“I tried mirth, and material gain”!</a:t>
            </a:r>
          </a:p>
          <a:p>
            <a:pPr marL="0" marR="0">
              <a:lnSpc>
                <a:spcPct val="107000"/>
              </a:lnSpc>
              <a:spcBef>
                <a:spcPts val="0"/>
              </a:spcBef>
              <a:spcAft>
                <a:spcPts val="800"/>
              </a:spcAft>
            </a:pPr>
            <a:r>
              <a:rPr lang="en-US" sz="32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“You name it and I have tried it and I have discovered this:</a:t>
            </a:r>
          </a:p>
          <a:p>
            <a:pPr marL="0" marR="0">
              <a:lnSpc>
                <a:spcPct val="107000"/>
              </a:lnSpc>
              <a:spcBef>
                <a:spcPts val="0"/>
              </a:spcBef>
              <a:spcAft>
                <a:spcPts val="800"/>
              </a:spcAft>
            </a:pPr>
            <a:r>
              <a:rPr lang="en-US" sz="32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“When I look at a dead body whether of a man or an animal they both look dead to me”. </a:t>
            </a:r>
          </a:p>
          <a:p>
            <a:pPr>
              <a:lnSpc>
                <a:spcPct val="107000"/>
              </a:lnSpc>
              <a:spcBef>
                <a:spcPts val="0"/>
              </a:spcBef>
              <a:spcAft>
                <a:spcPts val="800"/>
              </a:spcAft>
            </a:pPr>
            <a:r>
              <a:rPr lang="en-US" sz="32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“There does not appear to be any difference!”</a:t>
            </a:r>
          </a:p>
          <a:p>
            <a:pPr marL="0" marR="0">
              <a:lnSpc>
                <a:spcPct val="107000"/>
              </a:lnSpc>
              <a:spcBef>
                <a:spcPts val="0"/>
              </a:spcBef>
              <a:spcAft>
                <a:spcPts val="800"/>
              </a:spcAft>
            </a:pPr>
            <a:endParaRPr lang="en-US" sz="32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a:p>
            <a:pPr marL="0" marR="0" algn="l">
              <a:lnSpc>
                <a:spcPct val="107000"/>
              </a:lnSpc>
              <a:spcBef>
                <a:spcPts val="0"/>
              </a:spcBef>
              <a:spcAft>
                <a:spcPts val="800"/>
              </a:spcAft>
            </a:pPr>
            <a:endParaRPr lang="en-US" sz="36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9016734"/>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DDF6618-0E06-4F89-BE41-817D2C05F1B2}"/>
              </a:ext>
            </a:extLst>
          </p:cNvPr>
          <p:cNvSpPr>
            <a:spLocks noGrp="1"/>
          </p:cNvSpPr>
          <p:nvPr>
            <p:ph type="subTitle" idx="1"/>
          </p:nvPr>
        </p:nvSpPr>
        <p:spPr>
          <a:xfrm>
            <a:off x="472611" y="326205"/>
            <a:ext cx="8198778" cy="6277510"/>
          </a:xfrm>
        </p:spPr>
        <p:txBody>
          <a:bodyPr/>
          <a:lstStyle/>
          <a:p>
            <a:pPr marL="0" marR="0" algn="l">
              <a:lnSpc>
                <a:spcPct val="107000"/>
              </a:lnSpc>
              <a:spcBef>
                <a:spcPts val="0"/>
              </a:spcBef>
              <a:spcAft>
                <a:spcPts val="800"/>
              </a:spcAft>
            </a:pPr>
            <a:r>
              <a:rPr lang="en-US" sz="4400" b="1"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1.  Enjoy Life</a:t>
            </a:r>
            <a:endParaRPr lang="en-US" sz="44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a:p>
            <a:pPr algn="l"/>
            <a:r>
              <a:rPr lang="en-US" sz="4000" baseline="30000" dirty="0">
                <a:solidFill>
                  <a:schemeClr val="bg1"/>
                </a:solidFill>
                <a:latin typeface="Bookman Old Style" panose="02050604050505020204" pitchFamily="18" charset="0"/>
              </a:rPr>
              <a:t>24</a:t>
            </a:r>
            <a:r>
              <a:rPr lang="en-US" sz="4000" dirty="0">
                <a:solidFill>
                  <a:schemeClr val="bg1"/>
                </a:solidFill>
                <a:latin typeface="Bookman Old Style" panose="02050604050505020204" pitchFamily="18" charset="0"/>
              </a:rPr>
              <a:t> There is nothing better for a person than that he should eat and drink and find enjoyment in his toil. This also, I saw, is from the hand of God, Ecclesiastes 2:24</a:t>
            </a:r>
          </a:p>
        </p:txBody>
      </p:sp>
    </p:spTree>
    <p:extLst>
      <p:ext uri="{BB962C8B-B14F-4D97-AF65-F5344CB8AC3E}">
        <p14:creationId xmlns:p14="http://schemas.microsoft.com/office/powerpoint/2010/main" val="21098702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DDF6618-0E06-4F89-BE41-817D2C05F1B2}"/>
              </a:ext>
            </a:extLst>
          </p:cNvPr>
          <p:cNvSpPr>
            <a:spLocks noGrp="1"/>
          </p:cNvSpPr>
          <p:nvPr>
            <p:ph type="subTitle" idx="1"/>
          </p:nvPr>
        </p:nvSpPr>
        <p:spPr>
          <a:xfrm>
            <a:off x="472611" y="290245"/>
            <a:ext cx="8198778" cy="6277510"/>
          </a:xfrm>
        </p:spPr>
        <p:txBody>
          <a:bodyPr/>
          <a:lstStyle/>
          <a:p>
            <a:pPr algn="l">
              <a:lnSpc>
                <a:spcPct val="107000"/>
              </a:lnSpc>
              <a:spcBef>
                <a:spcPts val="0"/>
              </a:spcBef>
              <a:spcAft>
                <a:spcPts val="800"/>
              </a:spcAft>
            </a:pPr>
            <a:r>
              <a:rPr lang="en-US" sz="2600" baseline="30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16</a:t>
            </a:r>
            <a:r>
              <a:rPr lang="en-US" sz="26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And he told them a parable, saying, “The land of a rich man produced plentifully, </a:t>
            </a:r>
            <a:r>
              <a:rPr lang="en-US" sz="2600" baseline="30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17</a:t>
            </a:r>
            <a:r>
              <a:rPr lang="en-US" sz="26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and he thought to himself, What shall I do, for I have nowhere to store my crops?’ </a:t>
            </a:r>
            <a:r>
              <a:rPr lang="en-US" sz="2600" baseline="30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18</a:t>
            </a:r>
            <a:r>
              <a:rPr lang="en-US" sz="26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And he said, ‘I will do this: I will tear down my barns and build larger ones, and there I will store all my grain and my goods. </a:t>
            </a:r>
            <a:r>
              <a:rPr lang="en-US" sz="2600" baseline="30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19</a:t>
            </a:r>
            <a:r>
              <a:rPr lang="en-US" sz="26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And I will say to my soul, </a:t>
            </a:r>
            <a:r>
              <a:rPr lang="en-US" sz="2600" dirty="0">
                <a:solidFill>
                  <a:srgbClr val="FFFF00"/>
                </a:solidFill>
                <a:effectLst/>
                <a:latin typeface="Bookman Old Style" panose="02050604050505020204" pitchFamily="18" charset="0"/>
                <a:ea typeface="Calibri" panose="020F0502020204030204" pitchFamily="34" charset="0"/>
                <a:cs typeface="Times New Roman" panose="02020603050405020304" pitchFamily="18" charset="0"/>
              </a:rPr>
              <a:t>“Soul, you have ample goods laid up for many years; relax, eat, drink, be merry.”’ </a:t>
            </a:r>
            <a:r>
              <a:rPr lang="en-US" sz="2600" baseline="30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20</a:t>
            </a:r>
            <a:r>
              <a:rPr lang="en-US" sz="26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But God said to him, Fool! This night your soul is required of you, and the things you have prepared, whose will they be?’ </a:t>
            </a:r>
            <a:r>
              <a:rPr lang="en-US" sz="2600" baseline="30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21</a:t>
            </a:r>
            <a:r>
              <a:rPr lang="en-US" sz="26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So is the one who lays up treasure for himself and is not rich toward God.”        Luke 12:16-21</a:t>
            </a:r>
          </a:p>
          <a:p>
            <a:pPr marL="0" marR="0" algn="l">
              <a:lnSpc>
                <a:spcPct val="107000"/>
              </a:lnSpc>
              <a:spcBef>
                <a:spcPts val="0"/>
              </a:spcBef>
              <a:spcAft>
                <a:spcPts val="800"/>
              </a:spcAft>
            </a:pPr>
            <a:endParaRPr lang="en-US" sz="3600"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171474185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DDF6618-0E06-4F89-BE41-817D2C05F1B2}"/>
              </a:ext>
            </a:extLst>
          </p:cNvPr>
          <p:cNvSpPr>
            <a:spLocks noGrp="1"/>
          </p:cNvSpPr>
          <p:nvPr>
            <p:ph type="subTitle" idx="1"/>
          </p:nvPr>
        </p:nvSpPr>
        <p:spPr>
          <a:xfrm>
            <a:off x="472611" y="290245"/>
            <a:ext cx="8198778" cy="6277510"/>
          </a:xfrm>
        </p:spPr>
        <p:txBody>
          <a:bodyPr/>
          <a:lstStyle/>
          <a:p>
            <a:pPr algn="l">
              <a:lnSpc>
                <a:spcPct val="107000"/>
              </a:lnSpc>
              <a:spcBef>
                <a:spcPts val="0"/>
              </a:spcBef>
              <a:spcAft>
                <a:spcPts val="800"/>
              </a:spcAft>
            </a:pPr>
            <a:r>
              <a:rPr lang="en-US" sz="2800" baseline="30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10</a:t>
            </a:r>
            <a: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I have seen the business that God has given to the children of man to be busy with. </a:t>
            </a:r>
            <a:r>
              <a:rPr lang="en-US" sz="2800" baseline="30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11</a:t>
            </a:r>
            <a: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He has made everything beautiful in its time. Also, he has put eternity into man's heart, yet so that he cannot find out what God has done from the beginning to the end. </a:t>
            </a:r>
            <a:r>
              <a:rPr lang="en-US" sz="2800" baseline="30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12</a:t>
            </a:r>
            <a: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dirty="0">
                <a:solidFill>
                  <a:srgbClr val="FFFF00"/>
                </a:solidFill>
                <a:effectLst/>
                <a:latin typeface="Bookman Old Style" panose="02050604050505020204" pitchFamily="18" charset="0"/>
                <a:ea typeface="Calibri" panose="020F0502020204030204" pitchFamily="34" charset="0"/>
                <a:cs typeface="Times New Roman" panose="02020603050405020304" pitchFamily="18" charset="0"/>
              </a:rPr>
              <a:t>I perceived that there is </a:t>
            </a:r>
            <a:r>
              <a:rPr lang="en-US" sz="2800" b="1" u="sng" dirty="0">
                <a:solidFill>
                  <a:srgbClr val="FFFF00"/>
                </a:solidFill>
                <a:effectLst/>
                <a:latin typeface="Bookman Old Style" panose="02050604050505020204" pitchFamily="18" charset="0"/>
                <a:ea typeface="Calibri" panose="020F0502020204030204" pitchFamily="34" charset="0"/>
                <a:cs typeface="Times New Roman" panose="02020603050405020304" pitchFamily="18" charset="0"/>
              </a:rPr>
              <a:t>nothing better for them than to be joyful and to do good as long as they live; </a:t>
            </a:r>
            <a:r>
              <a:rPr lang="en-US" sz="2800" baseline="30000" dirty="0">
                <a:solidFill>
                  <a:srgbClr val="FFFF00"/>
                </a:solidFill>
                <a:effectLst/>
                <a:latin typeface="Bookman Old Style" panose="02050604050505020204" pitchFamily="18" charset="0"/>
                <a:ea typeface="Calibri" panose="020F0502020204030204" pitchFamily="34" charset="0"/>
                <a:cs typeface="Times New Roman" panose="02020603050405020304" pitchFamily="18" charset="0"/>
              </a:rPr>
              <a:t>13</a:t>
            </a:r>
            <a:r>
              <a:rPr lang="en-US" sz="2800" dirty="0">
                <a:solidFill>
                  <a:srgbClr val="FFFF00"/>
                </a:solidFill>
                <a:effectLst/>
                <a:latin typeface="Bookman Old Style" panose="02050604050505020204" pitchFamily="18" charset="0"/>
                <a:ea typeface="Calibri" panose="020F0502020204030204" pitchFamily="34" charset="0"/>
                <a:cs typeface="Times New Roman" panose="02020603050405020304" pitchFamily="18" charset="0"/>
              </a:rPr>
              <a:t> also that everyone should eat and drink and take pleasure in all his toil—this is God's gift to man. </a:t>
            </a:r>
            <a: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Ecclesiastes 3:10-13</a:t>
            </a:r>
          </a:p>
          <a:p>
            <a:pPr marL="0" marR="0" algn="l">
              <a:lnSpc>
                <a:spcPct val="107000"/>
              </a:lnSpc>
              <a:spcBef>
                <a:spcPts val="0"/>
              </a:spcBef>
              <a:spcAft>
                <a:spcPts val="800"/>
              </a:spcAft>
            </a:pPr>
            <a:endParaRPr lang="en-US" sz="3600"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4284452384"/>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DDF6618-0E06-4F89-BE41-817D2C05F1B2}"/>
              </a:ext>
            </a:extLst>
          </p:cNvPr>
          <p:cNvSpPr>
            <a:spLocks noGrp="1"/>
          </p:cNvSpPr>
          <p:nvPr>
            <p:ph type="subTitle" idx="1"/>
          </p:nvPr>
        </p:nvSpPr>
        <p:spPr>
          <a:xfrm>
            <a:off x="472611" y="290245"/>
            <a:ext cx="8198778" cy="6277510"/>
          </a:xfrm>
        </p:spPr>
        <p:txBody>
          <a:bodyPr/>
          <a:lstStyle/>
          <a:p>
            <a:pPr algn="l">
              <a:lnSpc>
                <a:spcPct val="107000"/>
              </a:lnSpc>
              <a:spcBef>
                <a:spcPts val="0"/>
              </a:spcBef>
              <a:spcAft>
                <a:spcPts val="800"/>
              </a:spcAft>
            </a:pPr>
            <a:r>
              <a:rPr lang="en-US" sz="2800" baseline="30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18</a:t>
            </a:r>
            <a: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Behold, what I have seen to be good and fitting is to </a:t>
            </a:r>
            <a:r>
              <a:rPr lang="en-US" sz="2800" dirty="0">
                <a:solidFill>
                  <a:srgbClr val="FFFF00"/>
                </a:solidFill>
                <a:effectLst/>
                <a:latin typeface="Bookman Old Style" panose="02050604050505020204" pitchFamily="18" charset="0"/>
                <a:ea typeface="Calibri" panose="020F0502020204030204" pitchFamily="34" charset="0"/>
                <a:cs typeface="Times New Roman" panose="02020603050405020304" pitchFamily="18" charset="0"/>
              </a:rPr>
              <a:t>eat and drink and find enjoyment in all the toil with which one toils under the sun the few days of his life that God has given him, for this is his lot. </a:t>
            </a:r>
            <a:r>
              <a:rPr lang="en-US" sz="2800" baseline="30000" dirty="0">
                <a:solidFill>
                  <a:srgbClr val="FFFF00"/>
                </a:solidFill>
                <a:effectLst/>
                <a:latin typeface="Bookman Old Style" panose="02050604050505020204" pitchFamily="18" charset="0"/>
                <a:ea typeface="Calibri" panose="020F0502020204030204" pitchFamily="34" charset="0"/>
                <a:cs typeface="Times New Roman" panose="02020603050405020304" pitchFamily="18" charset="0"/>
              </a:rPr>
              <a:t>19</a:t>
            </a:r>
            <a: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dirty="0">
                <a:solidFill>
                  <a:srgbClr val="FFFF00"/>
                </a:solidFill>
                <a:effectLst/>
                <a:latin typeface="Bookman Old Style" panose="02050604050505020204" pitchFamily="18" charset="0"/>
                <a:ea typeface="Calibri" panose="020F0502020204030204" pitchFamily="34" charset="0"/>
                <a:cs typeface="Times New Roman" panose="02020603050405020304" pitchFamily="18" charset="0"/>
              </a:rPr>
              <a:t>Everyone also to whom God has given wealth and possessions and power to enjoy them, and to accept his lot and rejoice in his toil—this is the gift of God. </a:t>
            </a:r>
            <a:r>
              <a:rPr lang="en-US" sz="2800" baseline="30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20</a:t>
            </a:r>
            <a: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For he will not much remember the days of his life because God keeps him occupied with joy in his heart. Ecclesiastes 5:18-20</a:t>
            </a:r>
          </a:p>
          <a:p>
            <a:pPr marL="0" marR="0" algn="l">
              <a:lnSpc>
                <a:spcPct val="107000"/>
              </a:lnSpc>
              <a:spcBef>
                <a:spcPts val="0"/>
              </a:spcBef>
              <a:spcAft>
                <a:spcPts val="800"/>
              </a:spcAft>
            </a:pPr>
            <a:endParaRPr lang="en-US" sz="3600"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2625682897"/>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DDF6618-0E06-4F89-BE41-817D2C05F1B2}"/>
              </a:ext>
            </a:extLst>
          </p:cNvPr>
          <p:cNvSpPr>
            <a:spLocks noGrp="1"/>
          </p:cNvSpPr>
          <p:nvPr>
            <p:ph type="subTitle" idx="1"/>
          </p:nvPr>
        </p:nvSpPr>
        <p:spPr>
          <a:xfrm>
            <a:off x="472611" y="290245"/>
            <a:ext cx="8198778" cy="6277510"/>
          </a:xfrm>
        </p:spPr>
        <p:txBody>
          <a:bodyPr/>
          <a:lstStyle/>
          <a:p>
            <a:pPr algn="l">
              <a:lnSpc>
                <a:spcPct val="107000"/>
              </a:lnSpc>
              <a:spcBef>
                <a:spcPts val="0"/>
              </a:spcBef>
              <a:spcAft>
                <a:spcPts val="800"/>
              </a:spcAft>
            </a:pPr>
            <a:r>
              <a:rPr lang="en-US" sz="2800" baseline="30000" dirty="0">
                <a:solidFill>
                  <a:srgbClr val="FFFF00"/>
                </a:solidFill>
                <a:effectLst/>
                <a:latin typeface="Bookman Old Style" panose="02050604050505020204" pitchFamily="18" charset="0"/>
                <a:ea typeface="Calibri" panose="020F0502020204030204" pitchFamily="34" charset="0"/>
                <a:cs typeface="Times New Roman" panose="02020603050405020304" pitchFamily="18" charset="0"/>
              </a:rPr>
              <a:t>7</a:t>
            </a:r>
            <a:r>
              <a:rPr lang="en-US" sz="2800" dirty="0">
                <a:solidFill>
                  <a:srgbClr val="FFFF00"/>
                </a:solidFill>
                <a:effectLst/>
                <a:latin typeface="Bookman Old Style" panose="02050604050505020204" pitchFamily="18" charset="0"/>
                <a:ea typeface="Calibri" panose="020F0502020204030204" pitchFamily="34" charset="0"/>
                <a:cs typeface="Times New Roman" panose="02020603050405020304" pitchFamily="18" charset="0"/>
              </a:rPr>
              <a:t> Go, eat your bread with joy, and drink your wine with a merry heart, for God has already approved what you do.</a:t>
            </a:r>
            <a:r>
              <a:rPr lang="en-US" sz="2800" baseline="30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8</a:t>
            </a:r>
            <a: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Let your garments be always white. Let not oil be lacking on your head. </a:t>
            </a:r>
            <a:r>
              <a:rPr lang="en-US" sz="2800" baseline="30000" dirty="0">
                <a:solidFill>
                  <a:srgbClr val="FFFF00"/>
                </a:solidFill>
                <a:effectLst/>
                <a:latin typeface="Bookman Old Style" panose="02050604050505020204" pitchFamily="18" charset="0"/>
                <a:ea typeface="Calibri" panose="020F0502020204030204" pitchFamily="34" charset="0"/>
                <a:cs typeface="Times New Roman" panose="02020603050405020304" pitchFamily="18" charset="0"/>
              </a:rPr>
              <a:t>9</a:t>
            </a:r>
            <a:r>
              <a:rPr lang="en-US" sz="2800" dirty="0">
                <a:solidFill>
                  <a:srgbClr val="FFFF00"/>
                </a:solidFill>
                <a:effectLst/>
                <a:latin typeface="Bookman Old Style" panose="02050604050505020204" pitchFamily="18" charset="0"/>
                <a:ea typeface="Calibri" panose="020F0502020204030204" pitchFamily="34" charset="0"/>
                <a:cs typeface="Times New Roman" panose="02020603050405020304" pitchFamily="18" charset="0"/>
              </a:rPr>
              <a:t> Enjoy life with the wife whom you love, all the days of your vain life that he has given you under the sun, because that is your portion in life and in your toil at which you toil under the sun. </a:t>
            </a:r>
            <a:r>
              <a:rPr lang="en-US" sz="2800" baseline="300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10</a:t>
            </a:r>
            <a: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Whatever your hand finds to do, do it with your might, for there is no work or thought or knowledge or wisdom in </a:t>
            </a:r>
            <a:r>
              <a:rPr lang="en-US" sz="2800" dirty="0" err="1">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Sheol</a:t>
            </a:r>
            <a:r>
              <a:rPr lang="en-US"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rPr>
              <a:t>, to which you are going.  Ecclesiastes 9:7-10</a:t>
            </a:r>
          </a:p>
          <a:p>
            <a:pPr marL="0" marR="0" algn="l">
              <a:lnSpc>
                <a:spcPct val="107000"/>
              </a:lnSpc>
              <a:spcBef>
                <a:spcPts val="0"/>
              </a:spcBef>
              <a:spcAft>
                <a:spcPts val="800"/>
              </a:spcAft>
            </a:pPr>
            <a:endParaRPr lang="en-US" sz="3600"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8926798"/>
      </p:ext>
    </p:extLst>
  </p:cSld>
  <p:clrMapOvr>
    <a:masterClrMapping/>
  </p:clrMapOvr>
  <p:transition spd="slow">
    <p:push dir="u"/>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1550</TotalTime>
  <Words>878</Words>
  <Application>Microsoft Office PowerPoint</Application>
  <PresentationFormat>On-screen Show (4:3)</PresentationFormat>
  <Paragraphs>31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Bookman Old Style</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Garrett</dc:creator>
  <cp:lastModifiedBy>Stephen Garrett</cp:lastModifiedBy>
  <cp:revision>13</cp:revision>
  <dcterms:created xsi:type="dcterms:W3CDTF">2021-11-25T14:43:06Z</dcterms:created>
  <dcterms:modified xsi:type="dcterms:W3CDTF">2021-11-28T12:58:51Z</dcterms:modified>
</cp:coreProperties>
</file>