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5" r:id="rId2"/>
    <p:sldId id="276" r:id="rId3"/>
    <p:sldId id="264" r:id="rId4"/>
    <p:sldId id="265" r:id="rId5"/>
    <p:sldId id="277" r:id="rId6"/>
    <p:sldId id="278" r:id="rId7"/>
    <p:sldId id="279" r:id="rId8"/>
    <p:sldId id="262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1"/>
    <p:restoredTop sz="93563"/>
  </p:normalViewPr>
  <p:slideViewPr>
    <p:cSldViewPr snapToGrid="0" snapToObjects="1">
      <p:cViewPr>
        <p:scale>
          <a:sx n="105" d="100"/>
          <a:sy n="105" d="100"/>
        </p:scale>
        <p:origin x="100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45EA7-F835-EE43-98E5-B4B25FC7B03D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617AE-C28D-2146-A400-A2AF67811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77F8A-BECF-3E49-BAE5-3EFE71BA56F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5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5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5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F10BC-46B9-364A-A934-10028DB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7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12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6450" marR="0" lvl="1" indent="-349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i="0" dirty="0" smtClean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95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06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177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1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8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0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2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7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8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90F6CF-B596-7B44-BD7B-0E8ABBE76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87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Who Are We?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Our Identity </a:t>
            </a:r>
            <a:r>
              <a:rPr lang="en-US" sz="2800" dirty="0"/>
              <a:t>as the People of </a:t>
            </a:r>
            <a:r>
              <a:rPr lang="en-US" sz="2800" dirty="0" smtClean="0"/>
              <a:t>Jehovah God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7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H="1">
            <a:off x="2036700" y="3901303"/>
            <a:ext cx="4016856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036700" y="2836005"/>
            <a:ext cx="3102456" cy="2069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of Israel’s Kingdom(s)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4006" y="4043615"/>
            <a:ext cx="1492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United Kingdom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110004" y="5132517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Divided Kingdom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578582" y="2298750"/>
            <a:ext cx="116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Israel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3872581" y="2182257"/>
            <a:ext cx="2537966" cy="1195827"/>
          </a:xfrm>
          <a:prstGeom prst="irregularSeal2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Assyria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Explosion 1 17"/>
          <p:cNvSpPr/>
          <p:nvPr/>
        </p:nvSpPr>
        <p:spPr>
          <a:xfrm>
            <a:off x="5251867" y="3262395"/>
            <a:ext cx="2133600" cy="1277815"/>
          </a:xfrm>
          <a:prstGeom prst="irregularSeal1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Babylon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11855" y="3365315"/>
            <a:ext cx="116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Judah</a:t>
            </a:r>
            <a:endParaRPr lang="en-US" sz="2800" dirty="0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44007" y="3374039"/>
            <a:ext cx="1492693" cy="40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240037" y="2902996"/>
            <a:ext cx="1354237" cy="776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Return </a:t>
            </a:r>
            <a:r>
              <a:rPr lang="en-US" sz="2400" smtClean="0">
                <a:solidFill>
                  <a:schemeClr val="bg1"/>
                </a:solidFill>
              </a:rPr>
              <a:t>to Judea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1612" y="4405159"/>
            <a:ext cx="1337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2"/>
                </a:solidFill>
              </a:rPr>
              <a:t>Jeremiah</a:t>
            </a:r>
            <a:endParaRPr lang="en-US" sz="2400" i="1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17547" y="4405159"/>
            <a:ext cx="921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2"/>
                </a:solidFill>
              </a:rPr>
              <a:t>Isaiah</a:t>
            </a:r>
            <a:endParaRPr lang="en-US" sz="2400" i="1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36749" y="3965318"/>
            <a:ext cx="1560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1"/>
                </a:solidFill>
              </a:rPr>
              <a:t>Zerubbabel</a:t>
            </a:r>
          </a:p>
          <a:p>
            <a:pPr algn="ctr"/>
            <a:r>
              <a:rPr lang="en-US" sz="2400" i="1" dirty="0" err="1" smtClean="0">
                <a:solidFill>
                  <a:schemeClr val="accent1"/>
                </a:solidFill>
              </a:rPr>
              <a:t>Jeshua</a:t>
            </a:r>
            <a:endParaRPr lang="en-US" sz="2400" i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2400" i="1" dirty="0" smtClean="0">
                <a:solidFill>
                  <a:schemeClr val="accent1"/>
                </a:solidFill>
              </a:rPr>
              <a:t>Ezra</a:t>
            </a:r>
          </a:p>
          <a:p>
            <a:pPr algn="ctr"/>
            <a:r>
              <a:rPr lang="en-US" sz="2400" i="1" dirty="0" smtClean="0">
                <a:solidFill>
                  <a:schemeClr val="accent1"/>
                </a:solidFill>
              </a:rPr>
              <a:t>Nehemiah</a:t>
            </a:r>
            <a:endParaRPr lang="en-US" sz="2400" i="1" dirty="0">
              <a:solidFill>
                <a:schemeClr val="accent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55312" y="4428309"/>
            <a:ext cx="1018569" cy="46166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62783" y="2604304"/>
            <a:ext cx="1722401" cy="311358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urved Connector 22"/>
          <p:cNvCxnSpPr>
            <a:stCxn id="32" idx="0"/>
          </p:cNvCxnSpPr>
          <p:nvPr/>
        </p:nvCxnSpPr>
        <p:spPr>
          <a:xfrm rot="5400000" flipH="1" flipV="1">
            <a:off x="5299185" y="2641562"/>
            <a:ext cx="1142764" cy="2384431"/>
          </a:xfrm>
          <a:prstGeom prst="curvedConnector2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03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 animBg="1"/>
      <p:bldP spid="18" grpId="0" animBg="1"/>
      <p:bldP spid="19" grpId="0"/>
      <p:bldP spid="14" grpId="0" animBg="1"/>
      <p:bldP spid="31" grpId="0"/>
      <p:bldP spid="32" grpId="0"/>
      <p:bldP spid="33" grpId="0" uiExpand="1" build="p"/>
      <p:bldP spid="15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/>
              <a:t>We </a:t>
            </a:r>
            <a:r>
              <a:rPr lang="en-US" sz="5400" dirty="0" smtClean="0"/>
              <a:t>are Returners </a:t>
            </a:r>
            <a:br>
              <a:rPr lang="en-US" sz="5400" dirty="0" smtClean="0"/>
            </a:br>
            <a:r>
              <a:rPr lang="en-US" sz="5400" dirty="0" smtClean="0"/>
              <a:t>&amp; Rebuilders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4247" y="4960137"/>
            <a:ext cx="2485292" cy="146304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Our story, as told by the prophet Isaiah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000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5999"/>
            <a:ext cx="7461503" cy="3931921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r>
              <a:rPr lang="en-US" sz="3600" dirty="0" smtClean="0"/>
              <a:t>The goal is transformative restoration of the people and the land. </a:t>
            </a:r>
            <a:r>
              <a:rPr lang="en-US" sz="3200" i="1" dirty="0" smtClean="0">
                <a:solidFill>
                  <a:schemeClr val="accent2"/>
                </a:solidFill>
              </a:rPr>
              <a:t>(1-3, 5-7)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r>
              <a:rPr lang="en-US" sz="3600" dirty="0" smtClean="0"/>
              <a:t>The redeemed find security and joy in holiness and wisdom. </a:t>
            </a:r>
            <a:r>
              <a:rPr lang="en-US" sz="3200" i="1" dirty="0" smtClean="0">
                <a:solidFill>
                  <a:schemeClr val="accent2"/>
                </a:solidFill>
              </a:rPr>
              <a:t>(8-10)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r>
              <a:rPr lang="en-US" sz="3600" dirty="0" smtClean="0"/>
              <a:t>The road of return is only possible because God Himself comes. </a:t>
            </a:r>
            <a:r>
              <a:rPr lang="en-US" sz="3200" i="1" dirty="0" smtClean="0">
                <a:solidFill>
                  <a:schemeClr val="accent2"/>
                </a:solidFill>
              </a:rPr>
              <a:t>(4)</a:t>
            </a:r>
            <a:endParaRPr lang="en-US" sz="3200" i="1" dirty="0" smtClean="0">
              <a:solidFill>
                <a:schemeClr val="accent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8096" y="503155"/>
            <a:ext cx="7290054" cy="149961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The Highway of Holiness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accent2"/>
                </a:solidFill>
              </a:rPr>
              <a:t>Isaiah 35:1-10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03155"/>
            <a:ext cx="7290054" cy="149961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Oaks of Righteousness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accent5"/>
                </a:solidFill>
              </a:rPr>
              <a:t>Isaiah 61:1-9</a:t>
            </a:r>
            <a:endParaRPr lang="en-US" i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379785"/>
            <a:ext cx="7290054" cy="3903784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r>
              <a:rPr lang="en-US" sz="3600" dirty="0" smtClean="0"/>
              <a:t>Poor, afflicted captives become mighty (re)builders. </a:t>
            </a:r>
            <a:r>
              <a:rPr lang="en-US" sz="3200" i="1" dirty="0" smtClean="0">
                <a:solidFill>
                  <a:schemeClr val="accent5"/>
                </a:solidFill>
              </a:rPr>
              <a:t>(1-4)</a:t>
            </a:r>
            <a:endParaRPr lang="en-US" sz="3200" i="1" dirty="0">
              <a:solidFill>
                <a:schemeClr val="accent5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r>
              <a:rPr lang="en-US" sz="3600" dirty="0" smtClean="0"/>
              <a:t>God’s people attract the nations to the kingdom of God. </a:t>
            </a:r>
            <a:r>
              <a:rPr lang="en-US" sz="3200" i="1" dirty="0" smtClean="0">
                <a:solidFill>
                  <a:schemeClr val="accent5"/>
                </a:solidFill>
              </a:rPr>
              <a:t>(5-6)</a:t>
            </a:r>
            <a:endParaRPr lang="en-US" sz="3200" i="1" dirty="0" smtClean="0">
              <a:solidFill>
                <a:schemeClr val="accent5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r>
              <a:rPr lang="en-US" sz="3600" dirty="0" smtClean="0"/>
              <a:t>Joy, honor, and a heritage in covenant with a just God. </a:t>
            </a:r>
            <a:r>
              <a:rPr lang="en-US" sz="3200" i="1" dirty="0" smtClean="0">
                <a:solidFill>
                  <a:schemeClr val="accent5"/>
                </a:solidFill>
              </a:rPr>
              <a:t>(7-9)</a:t>
            </a:r>
            <a:endParaRPr lang="en-US" sz="32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91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249936" y="536448"/>
            <a:ext cx="8644128" cy="291388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Ezra 1 </a:t>
            </a:r>
            <a:r>
              <a:rPr lang="en-US" sz="2800" dirty="0" smtClean="0">
                <a:solidFill>
                  <a:schemeClr val="accent2"/>
                </a:solidFill>
              </a:rPr>
              <a:t>– </a:t>
            </a:r>
            <a:r>
              <a:rPr lang="en-US" sz="2800" baseline="30000" dirty="0" smtClean="0">
                <a:solidFill>
                  <a:schemeClr val="accent2"/>
                </a:solidFill>
              </a:rPr>
              <a:t>2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“This </a:t>
            </a:r>
            <a:r>
              <a:rPr lang="en-US" sz="2800" i="1" dirty="0">
                <a:solidFill>
                  <a:schemeClr val="accent2"/>
                </a:solidFill>
              </a:rPr>
              <a:t>is what Cyrus king of Persia says: ‘The Lord, the God of heaven, has given me all the kingdoms of the earth, and He has appointed me to rebuild for Him a house in Jerusalem, which is in </a:t>
            </a:r>
            <a:r>
              <a:rPr lang="en-US" sz="2800" i="1" dirty="0" smtClean="0">
                <a:solidFill>
                  <a:schemeClr val="accent2"/>
                </a:solidFill>
              </a:rPr>
              <a:t>Judah.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baseline="30000" dirty="0" smtClean="0">
                <a:solidFill>
                  <a:schemeClr val="accent2"/>
                </a:solidFill>
              </a:rPr>
              <a:t>3</a:t>
            </a:r>
            <a:r>
              <a:rPr lang="en-US" sz="2800" i="1" dirty="0" smtClean="0">
                <a:solidFill>
                  <a:schemeClr val="accent2"/>
                </a:solidFill>
              </a:rPr>
              <a:t> Whoever </a:t>
            </a:r>
            <a:r>
              <a:rPr lang="en-US" sz="2800" i="1" dirty="0">
                <a:solidFill>
                  <a:schemeClr val="accent2"/>
                </a:solidFill>
              </a:rPr>
              <a:t>there is among you of all His people, may his God be with him! Go up to Jerusalem which is in Judah and rebuild the house of </a:t>
            </a:r>
            <a:r>
              <a:rPr lang="en-US" sz="2800" i="1" dirty="0" smtClean="0">
                <a:solidFill>
                  <a:schemeClr val="accent2"/>
                </a:solidFill>
              </a:rPr>
              <a:t>the Lord</a:t>
            </a:r>
            <a:r>
              <a:rPr lang="en-US" sz="2800" i="1" dirty="0">
                <a:solidFill>
                  <a:schemeClr val="accent2"/>
                </a:solidFill>
              </a:rPr>
              <a:t>, the God of Israel; He is the God who is in </a:t>
            </a:r>
            <a:r>
              <a:rPr lang="en-US" sz="2800" i="1" dirty="0" smtClean="0">
                <a:solidFill>
                  <a:schemeClr val="accent2"/>
                </a:solidFill>
              </a:rPr>
              <a:t>Jerusalem</a:t>
            </a:r>
            <a:r>
              <a:rPr lang="en-US" sz="2800" dirty="0" smtClean="0">
                <a:solidFill>
                  <a:schemeClr val="accent2"/>
                </a:solidFill>
              </a:rPr>
              <a:t>.’” 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249936" y="3621024"/>
            <a:ext cx="8644128" cy="2560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Matthew 28 </a:t>
            </a:r>
            <a:r>
              <a:rPr lang="en-US" sz="2800" dirty="0" smtClean="0"/>
              <a:t>– </a:t>
            </a:r>
            <a:r>
              <a:rPr lang="en-US" sz="2800" baseline="30000" dirty="0" smtClean="0"/>
              <a:t>18</a:t>
            </a:r>
            <a:r>
              <a:rPr lang="en-US" sz="2800" dirty="0" smtClean="0"/>
              <a:t> And </a:t>
            </a:r>
            <a:r>
              <a:rPr lang="en-US" sz="2800" dirty="0"/>
              <a:t>Jesus came up and spoke to them, saying</a:t>
            </a:r>
            <a:r>
              <a:rPr lang="en-US" sz="2800" dirty="0" smtClean="0"/>
              <a:t>, “</a:t>
            </a:r>
            <a:r>
              <a:rPr lang="en-US" sz="2800" i="1" dirty="0"/>
              <a:t>All authority in heaven and on earth has been given to Me. </a:t>
            </a:r>
            <a:r>
              <a:rPr lang="en-US" sz="2800" i="1" baseline="30000" dirty="0" smtClean="0"/>
              <a:t>19</a:t>
            </a:r>
            <a:r>
              <a:rPr lang="en-US" sz="2800" i="1" dirty="0" smtClean="0"/>
              <a:t> Go</a:t>
            </a:r>
            <a:r>
              <a:rPr lang="en-US" sz="2800" i="1" dirty="0"/>
              <a:t>, therefore, and make disciples of all the </a:t>
            </a:r>
            <a:r>
              <a:rPr lang="en-US" sz="2800" i="1" dirty="0" smtClean="0"/>
              <a:t>nations,</a:t>
            </a:r>
            <a:r>
              <a:rPr lang="en-US" sz="2800" i="1" dirty="0"/>
              <a:t> </a:t>
            </a:r>
            <a:r>
              <a:rPr lang="en-US" sz="2800" i="1" dirty="0" smtClean="0"/>
              <a:t>baptizing </a:t>
            </a:r>
            <a:r>
              <a:rPr lang="en-US" sz="2800" i="1" dirty="0"/>
              <a:t>them in the name of the Father and the Son and the Holy Spirit, </a:t>
            </a:r>
            <a:r>
              <a:rPr lang="en-US" sz="2800" i="1" baseline="30000" dirty="0" smtClean="0"/>
              <a:t>20</a:t>
            </a:r>
            <a:r>
              <a:rPr lang="en-US" sz="2800" i="1" dirty="0" smtClean="0"/>
              <a:t> teaching </a:t>
            </a:r>
            <a:r>
              <a:rPr lang="en-US" sz="2800" i="1" dirty="0"/>
              <a:t>them </a:t>
            </a:r>
            <a:r>
              <a:rPr lang="en-US" sz="2800" i="1" dirty="0" smtClean="0"/>
              <a:t>to do all </a:t>
            </a:r>
            <a:r>
              <a:rPr lang="en-US" sz="2800" i="1" dirty="0"/>
              <a:t>that I </a:t>
            </a:r>
            <a:r>
              <a:rPr lang="en-US" sz="2800" i="1" dirty="0" smtClean="0"/>
              <a:t>commanded you</a:t>
            </a:r>
            <a:r>
              <a:rPr lang="en-US" sz="2800" i="1" dirty="0"/>
              <a:t>; and behold, I am with you always, to the end of the </a:t>
            </a:r>
            <a:r>
              <a:rPr lang="en-US" sz="2800" i="1" dirty="0" smtClean="0"/>
              <a:t>age.”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19328" y="1328928"/>
            <a:ext cx="7766304" cy="121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5760" y="1706880"/>
            <a:ext cx="73152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98208" y="2487168"/>
            <a:ext cx="121920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31520" y="2865120"/>
            <a:ext cx="5376672" cy="6096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50336" y="2487168"/>
            <a:ext cx="334060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06880" y="4425696"/>
            <a:ext cx="6961632" cy="121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" y="4797552"/>
            <a:ext cx="73152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06880" y="4815840"/>
            <a:ext cx="4547616" cy="12192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77440" y="5974080"/>
            <a:ext cx="286512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32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Return &amp; Rebuild?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53010" y="2267712"/>
            <a:ext cx="6037981" cy="1200329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Jesus’ goal is transformative restoration—including us.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3010" y="4812072"/>
            <a:ext cx="6037981" cy="1200329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participate in the rebuilding by making disciples.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3010" y="3539892"/>
            <a:ext cx="6037981" cy="1200329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walk the Highway of Holiness back to God.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8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5400" dirty="0" smtClean="0"/>
              <a:t>We are </a:t>
            </a:r>
            <a:r>
              <a:rPr lang="en-US" sz="5400" dirty="0" smtClean="0"/>
              <a:t>Returners </a:t>
            </a:r>
            <a:br>
              <a:rPr lang="en-US" sz="5400" dirty="0" smtClean="0"/>
            </a:br>
            <a:r>
              <a:rPr lang="en-US" sz="5400" dirty="0" smtClean="0"/>
              <a:t>&amp; Rebuilders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4960137"/>
            <a:ext cx="2535936" cy="1463040"/>
          </a:xfrm>
        </p:spPr>
        <p:txBody>
          <a:bodyPr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800" dirty="0" smtClean="0"/>
              <a:t>“Go, therefore, and make disciples.”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65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18751</TotalTime>
  <Words>239</Words>
  <Application>Microsoft Macintosh PowerPoint</Application>
  <PresentationFormat>On-screen Show (4:3)</PresentationFormat>
  <Paragraphs>39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Tw Cen MT</vt:lpstr>
      <vt:lpstr>Tw Cen MT Condensed</vt:lpstr>
      <vt:lpstr>Wingdings 3</vt:lpstr>
      <vt:lpstr>Arial</vt:lpstr>
      <vt:lpstr>Integral</vt:lpstr>
      <vt:lpstr>Who Are We? </vt:lpstr>
      <vt:lpstr>The History of Israel’s Kingdom(s)</vt:lpstr>
      <vt:lpstr>We are Returners  &amp; Rebuilders</vt:lpstr>
      <vt:lpstr>The Highway of Holiness  Isaiah 35:1-10</vt:lpstr>
      <vt:lpstr>Oaks of Righteousness Isaiah 61:1-9</vt:lpstr>
      <vt:lpstr>PowerPoint Presentation</vt:lpstr>
      <vt:lpstr>How Do We Return &amp; Rebuild?</vt:lpstr>
      <vt:lpstr>We are Returners  &amp; Rebuilders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214</cp:revision>
  <cp:lastPrinted>2021-11-21T02:33:20Z</cp:lastPrinted>
  <dcterms:created xsi:type="dcterms:W3CDTF">2021-01-30T02:13:59Z</dcterms:created>
  <dcterms:modified xsi:type="dcterms:W3CDTF">2021-11-21T02:33:52Z</dcterms:modified>
</cp:coreProperties>
</file>