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451" r:id="rId2"/>
    <p:sldId id="325" r:id="rId3"/>
    <p:sldId id="28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FFCC00"/>
    <a:srgbClr val="FF0000"/>
    <a:srgbClr val="0000CC"/>
    <a:srgbClr val="FF9900"/>
    <a:srgbClr val="CC9900"/>
    <a:srgbClr val="33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067" autoAdjust="0"/>
    <p:restoredTop sz="92456"/>
  </p:normalViewPr>
  <p:slideViewPr>
    <p:cSldViewPr>
      <p:cViewPr>
        <p:scale>
          <a:sx n="100" d="100"/>
          <a:sy n="100" d="100"/>
        </p:scale>
        <p:origin x="107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115D3-E3B1-4954-9177-79A90D0676AC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E1D02-EAC8-4AD0-9176-2BE7D087D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0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ECDB-CE51-4A6C-BA70-BAFBA7232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4C64-2896-4C0D-9EEB-10067C10D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27D1-C619-4388-8799-A0D99A652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9631-AAA6-4708-9128-18184F721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0F0B1-9104-4E38-BAEC-115D87B49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EB1F-9BAD-48CA-9A26-E8AED5C31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7B1E-5FA4-4275-B7D9-CF50888DD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AC7D0-177A-465A-8A16-068022F8BB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9BD3C-1C7A-40B9-BE93-AAFB321DE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7B4E-FB5D-44AC-BC6F-107E8B53F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DC84-7A18-4765-B913-3EC45498B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73B5F6E-8D9E-4407-878F-6D42A47B6D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0540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br>
              <a:rPr lang="en-US" sz="2900" b="1" dirty="0">
                <a:solidFill>
                  <a:srgbClr val="3333CC"/>
                </a:solidFill>
                <a:latin typeface="Arial" charset="0"/>
                <a:ea typeface="+mn-ea"/>
                <a:cs typeface="+mn-cs"/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3 C’s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US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CALM, CONSISTENT, </a:t>
            </a:r>
            <a:b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&amp;</a:t>
            </a:r>
            <a:b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IN CONTROL   </a:t>
            </a:r>
            <a:b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US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1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029200"/>
          </a:xfrm>
        </p:spPr>
        <p:txBody>
          <a:bodyPr/>
          <a:lstStyle/>
          <a:p>
            <a:r>
              <a:rPr lang="en-US" sz="2500" b="1" dirty="0">
                <a:latin typeface="Arial" pitchFamily="34" charset="0"/>
                <a:cs typeface="Arial" pitchFamily="34" charset="0"/>
              </a:rPr>
              <a:t>illustration:  junior &amp; bedtime                                              (Jr. ignores first few instructions, only obeys once she looses her temper and yells)</a:t>
            </a:r>
          </a:p>
          <a:p>
            <a:r>
              <a:rPr lang="en-US" sz="2500" b="1" dirty="0">
                <a:latin typeface="Arial" pitchFamily="34" charset="0"/>
                <a:cs typeface="Arial" pitchFamily="34" charset="0"/>
              </a:rPr>
              <a:t>Mom has a talk with Jr.: apologizes (for yelling) &gt;  inform Jr. of new policy (instruction given in normal voice, punishment if not obeyed) &gt;  follow through</a:t>
            </a:r>
          </a:p>
          <a:p>
            <a:r>
              <a:rPr lang="en-US" sz="2500" b="1" dirty="0">
                <a:latin typeface="Arial" pitchFamily="34" charset="0"/>
                <a:cs typeface="Arial" pitchFamily="34" charset="0"/>
              </a:rPr>
              <a:t>The parents’ choice:</a:t>
            </a:r>
          </a:p>
          <a:p>
            <a:pPr lvl="1"/>
            <a:r>
              <a:rPr lang="en-US" sz="2500" b="1" dirty="0">
                <a:latin typeface="Arial" pitchFamily="34" charset="0"/>
                <a:cs typeface="Arial" pitchFamily="34" charset="0"/>
              </a:rPr>
              <a:t>they never obey</a:t>
            </a:r>
          </a:p>
          <a:p>
            <a:pPr lvl="1"/>
            <a:r>
              <a:rPr lang="en-US" sz="2500" b="1" dirty="0">
                <a:latin typeface="Arial" pitchFamily="34" charset="0"/>
                <a:cs typeface="Arial" pitchFamily="34" charset="0"/>
              </a:rPr>
              <a:t>they obey after you scream</a:t>
            </a:r>
          </a:p>
          <a:p>
            <a:pPr lvl="1"/>
            <a:r>
              <a:rPr lang="en-US" sz="2500" b="1" dirty="0">
                <a:latin typeface="Arial" pitchFamily="34" charset="0"/>
                <a:cs typeface="Arial" pitchFamily="34" charset="0"/>
              </a:rPr>
              <a:t>Or only after saying it over &amp; over &amp; over</a:t>
            </a:r>
          </a:p>
          <a:p>
            <a:pPr lvl="1"/>
            <a:r>
              <a:rPr lang="en-US" sz="25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Or the 1st time, and to calm instructions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 (w/o yelling, nagging, badgering, etc.)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8153400" cy="12954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solidFill>
                  <a:schemeClr val="bg1"/>
                </a:solidFill>
                <a:latin typeface="Tahoma" pitchFamily="34" charset="0"/>
              </a:rPr>
              <a:t>7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.  Training them to disrespect instructions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given calmly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3716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8.  fathers “discouraging,” 			“provoking to wrath”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839200" cy="4800600"/>
          </a:xfrm>
        </p:spPr>
        <p:txBody>
          <a:bodyPr/>
          <a:lstStyle/>
          <a:p>
            <a:r>
              <a:rPr lang="en-US" sz="3000" b="1" dirty="0">
                <a:latin typeface="Arial" charset="0"/>
              </a:rPr>
              <a:t>“Fathers, provoke not your children, that they be not discouraged”           	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-Col. 3.21</a:t>
            </a:r>
          </a:p>
          <a:p>
            <a:r>
              <a:rPr lang="en-US" sz="3000" b="1" dirty="0">
                <a:latin typeface="Arial" charset="0"/>
              </a:rPr>
              <a:t>“fathers, provoke not your children to wrath: but nurture them in the chastening and admonition of the Lord”    	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-Eph.6.4</a:t>
            </a:r>
          </a:p>
          <a:p>
            <a:r>
              <a:rPr lang="en-US" sz="3000" b="1" dirty="0">
                <a:solidFill>
                  <a:srgbClr val="C00000"/>
                </a:solidFill>
                <a:latin typeface="Arial" charset="0"/>
              </a:rPr>
              <a:t>criticism … or nothing</a:t>
            </a:r>
          </a:p>
          <a:p>
            <a:r>
              <a:rPr lang="en-US" sz="3000" b="1" dirty="0">
                <a:solidFill>
                  <a:srgbClr val="C00000"/>
                </a:solidFill>
                <a:latin typeface="Arial" charset="0"/>
              </a:rPr>
              <a:t>expecting talents beyond their capacity</a:t>
            </a:r>
          </a:p>
          <a:p>
            <a:r>
              <a:rPr lang="en-US" sz="3000" b="1" dirty="0">
                <a:solidFill>
                  <a:srgbClr val="C00000"/>
                </a:solidFill>
                <a:latin typeface="Arial" charset="0"/>
              </a:rPr>
              <a:t>fluctuating boundaries based on your mood [</a:t>
            </a:r>
            <a:r>
              <a:rPr lang="en-US" sz="3000" b="1" dirty="0" err="1">
                <a:solidFill>
                  <a:srgbClr val="C00000"/>
                </a:solidFill>
                <a:latin typeface="Arial" charset="0"/>
              </a:rPr>
              <a:t>Illust</a:t>
            </a:r>
            <a:r>
              <a:rPr lang="en-US" sz="3000" b="1" dirty="0">
                <a:solidFill>
                  <a:srgbClr val="C00000"/>
                </a:solidFill>
                <a:latin typeface="Arial" charset="0"/>
              </a:rPr>
              <a:t>.: cattle fence]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24680</TotalTime>
  <Words>207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Tahoma</vt:lpstr>
      <vt:lpstr>Times New Roman</vt:lpstr>
      <vt:lpstr>Blank Presentation.pot</vt:lpstr>
      <vt:lpstr> 3 C’s  CALM, CONSISTENT,  &amp; IN CONTROL    </vt:lpstr>
      <vt:lpstr>PowerPoint Presentation</vt:lpstr>
      <vt:lpstr>8.  fathers “discouraging,”    “provoking to wrath”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&amp; Family</dc:title>
  <dc:creator>Scott Smelser</dc:creator>
  <cp:lastModifiedBy>Robert McDonald</cp:lastModifiedBy>
  <cp:revision>298</cp:revision>
  <dcterms:created xsi:type="dcterms:W3CDTF">2005-05-16T18:11:24Z</dcterms:created>
  <dcterms:modified xsi:type="dcterms:W3CDTF">2021-10-23T19:19:43Z</dcterms:modified>
</cp:coreProperties>
</file>