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1"/>
  </p:sldMasterIdLst>
  <p:handoutMasterIdLst>
    <p:handoutMasterId r:id="rId7"/>
  </p:handoutMasterIdLst>
  <p:sldIdLst>
    <p:sldId id="257" r:id="rId2"/>
    <p:sldId id="258" r:id="rId3"/>
    <p:sldId id="259" r:id="rId4"/>
    <p:sldId id="261" r:id="rId5"/>
    <p:sldId id="263" r:id="rId6"/>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7"/>
    <p:restoredTop sz="95958"/>
  </p:normalViewPr>
  <p:slideViewPr>
    <p:cSldViewPr snapToGrid="0" snapToObjects="1">
      <p:cViewPr varScale="1">
        <p:scale>
          <a:sx n="86" d="100"/>
          <a:sy n="86" d="100"/>
        </p:scale>
        <p:origin x="96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446C59DA-A094-3C46-94C3-7B0DE855CA5C}" type="datetimeFigureOut">
              <a:rPr lang="en-US" smtClean="0"/>
              <a:t>10/3/2021</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41118CBC-F1EB-7B40-8B3B-E80FC3CE7909}" type="slidenum">
              <a:rPr lang="en-US" smtClean="0"/>
              <a:t>‹#›</a:t>
            </a:fld>
            <a:endParaRPr lang="en-US"/>
          </a:p>
        </p:txBody>
      </p:sp>
    </p:spTree>
    <p:extLst>
      <p:ext uri="{BB962C8B-B14F-4D97-AF65-F5344CB8AC3E}">
        <p14:creationId xmlns:p14="http://schemas.microsoft.com/office/powerpoint/2010/main" val="207667453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solidFill>
                  <a:srgbClr val="146194">
                    <a:lumMod val="50000"/>
                  </a:srgbClr>
                </a:solidFill>
              </a:rPr>
              <a:pPr/>
              <a:t>10/3/2021</a:t>
            </a:fld>
            <a:endParaRPr lang="en-US" dirty="0">
              <a:solidFill>
                <a:srgbClr val="146194">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146194">
                  <a:lumMod val="50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146194">
                    <a:lumMod val="50000"/>
                  </a:srgbClr>
                </a:solidFill>
              </a:rPr>
              <a:pPr/>
              <a:t>‹#›</a:t>
            </a:fld>
            <a:endParaRPr lang="en-US" dirty="0">
              <a:solidFill>
                <a:srgbClr val="146194">
                  <a:lumMod val="50000"/>
                </a:srgbClr>
              </a:solidFill>
            </a:endParaRPr>
          </a:p>
        </p:txBody>
      </p:sp>
    </p:spTree>
    <p:extLst>
      <p:ext uri="{BB962C8B-B14F-4D97-AF65-F5344CB8AC3E}">
        <p14:creationId xmlns:p14="http://schemas.microsoft.com/office/powerpoint/2010/main" val="1714825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solidFill>
                  <a:srgbClr val="146194">
                    <a:lumMod val="50000"/>
                  </a:srgbClr>
                </a:solidFill>
              </a:rPr>
              <a:pPr/>
              <a:t>10/3/2021</a:t>
            </a:fld>
            <a:endParaRPr lang="en-US" dirty="0">
              <a:solidFill>
                <a:srgbClr val="146194">
                  <a:lumMod val="50000"/>
                </a:srgbClr>
              </a:solidFill>
            </a:endParaRPr>
          </a:p>
        </p:txBody>
      </p:sp>
      <p:sp>
        <p:nvSpPr>
          <p:cNvPr id="4" name="Footer Placeholder 3"/>
          <p:cNvSpPr>
            <a:spLocks noGrp="1"/>
          </p:cNvSpPr>
          <p:nvPr>
            <p:ph type="ftr" sz="quarter" idx="11"/>
          </p:nvPr>
        </p:nvSpPr>
        <p:spPr/>
        <p:txBody>
          <a:bodyPr/>
          <a:lstStyle/>
          <a:p>
            <a:endParaRPr lang="en-US" dirty="0">
              <a:solidFill>
                <a:srgbClr val="146194">
                  <a:lumMod val="50000"/>
                </a:srgb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solidFill>
                  <a:srgbClr val="146194">
                    <a:lumMod val="50000"/>
                  </a:srgbClr>
                </a:solidFill>
              </a:rPr>
              <a:pPr/>
              <a:t>‹#›</a:t>
            </a:fld>
            <a:endParaRPr lang="en-US" dirty="0">
              <a:solidFill>
                <a:srgbClr val="146194">
                  <a:lumMod val="50000"/>
                </a:srgbClr>
              </a:solidFill>
            </a:endParaRPr>
          </a:p>
        </p:txBody>
      </p:sp>
    </p:spTree>
    <p:extLst>
      <p:ext uri="{BB962C8B-B14F-4D97-AF65-F5344CB8AC3E}">
        <p14:creationId xmlns:p14="http://schemas.microsoft.com/office/powerpoint/2010/main" val="1222127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solidFill>
                  <a:srgbClr val="146194">
                    <a:lumMod val="50000"/>
                  </a:srgbClr>
                </a:solidFill>
              </a:rPr>
              <a:pPr/>
              <a:t>10/3/2021</a:t>
            </a:fld>
            <a:endParaRPr lang="en-US" dirty="0">
              <a:solidFill>
                <a:srgbClr val="146194">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146194">
                  <a:lumMod val="50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146194">
                    <a:lumMod val="50000"/>
                  </a:srgbClr>
                </a:solidFill>
              </a:rPr>
              <a:pPr/>
              <a:t>‹#›</a:t>
            </a:fld>
            <a:endParaRPr lang="en-US" dirty="0">
              <a:solidFill>
                <a:srgbClr val="146194">
                  <a:lumMod val="50000"/>
                </a:srgbClr>
              </a:solidFill>
            </a:endParaRPr>
          </a:p>
        </p:txBody>
      </p:sp>
    </p:spTree>
    <p:extLst>
      <p:ext uri="{BB962C8B-B14F-4D97-AF65-F5344CB8AC3E}">
        <p14:creationId xmlns:p14="http://schemas.microsoft.com/office/powerpoint/2010/main" val="17613934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solidFill>
                  <a:srgbClr val="146194">
                    <a:lumMod val="50000"/>
                  </a:srgbClr>
                </a:solidFill>
              </a:rPr>
              <a:pPr/>
              <a:t>10/3/2021</a:t>
            </a:fld>
            <a:endParaRPr lang="en-US" dirty="0">
              <a:solidFill>
                <a:srgbClr val="146194">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146194">
                  <a:lumMod val="50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146194">
                    <a:lumMod val="50000"/>
                  </a:srgbClr>
                </a:solidFill>
              </a:rPr>
              <a:pPr/>
              <a:t>‹#›</a:t>
            </a:fld>
            <a:endParaRPr lang="en-US" dirty="0">
              <a:solidFill>
                <a:srgbClr val="146194">
                  <a:lumMod val="50000"/>
                </a:srgbClr>
              </a:solidFill>
            </a:endParaRP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6768167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solidFill>
                  <a:srgbClr val="146194">
                    <a:lumMod val="50000"/>
                  </a:srgbClr>
                </a:solidFill>
              </a:rPr>
              <a:pPr/>
              <a:t>10/3/2021</a:t>
            </a:fld>
            <a:endParaRPr lang="en-US" dirty="0">
              <a:solidFill>
                <a:srgbClr val="146194">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146194">
                  <a:lumMod val="50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146194">
                    <a:lumMod val="50000"/>
                  </a:srgbClr>
                </a:solidFill>
              </a:rPr>
              <a:pPr/>
              <a:t>‹#›</a:t>
            </a:fld>
            <a:endParaRPr lang="en-US" dirty="0">
              <a:solidFill>
                <a:srgbClr val="146194">
                  <a:lumMod val="50000"/>
                </a:srgbClr>
              </a:solidFill>
            </a:endParaRPr>
          </a:p>
        </p:txBody>
      </p:sp>
    </p:spTree>
    <p:extLst>
      <p:ext uri="{BB962C8B-B14F-4D97-AF65-F5344CB8AC3E}">
        <p14:creationId xmlns:p14="http://schemas.microsoft.com/office/powerpoint/2010/main" val="37600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solidFill>
                  <a:srgbClr val="146194">
                    <a:lumMod val="50000"/>
                  </a:srgbClr>
                </a:solidFill>
              </a:rPr>
              <a:pPr/>
              <a:t>10/3/2021</a:t>
            </a:fld>
            <a:endParaRPr lang="en-US" dirty="0">
              <a:solidFill>
                <a:srgbClr val="146194">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146194">
                  <a:lumMod val="50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146194">
                    <a:lumMod val="50000"/>
                  </a:srgbClr>
                </a:solidFill>
              </a:rPr>
              <a:pPr/>
              <a:t>‹#›</a:t>
            </a:fld>
            <a:endParaRPr lang="en-US" dirty="0">
              <a:solidFill>
                <a:srgbClr val="146194">
                  <a:lumMod val="50000"/>
                </a:srgbClr>
              </a:solidFill>
            </a:endParaRP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5901507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solidFill>
                  <a:srgbClr val="146194">
                    <a:lumMod val="50000"/>
                  </a:srgbClr>
                </a:solidFill>
              </a:rPr>
              <a:pPr/>
              <a:t>10/3/2021</a:t>
            </a:fld>
            <a:endParaRPr lang="en-US" dirty="0">
              <a:solidFill>
                <a:srgbClr val="146194">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146194">
                  <a:lumMod val="50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146194">
                    <a:lumMod val="50000"/>
                  </a:srgbClr>
                </a:solidFill>
              </a:rPr>
              <a:pPr/>
              <a:t>‹#›</a:t>
            </a:fld>
            <a:endParaRPr lang="en-US" dirty="0">
              <a:solidFill>
                <a:srgbClr val="146194">
                  <a:lumMod val="50000"/>
                </a:srgbClr>
              </a:solidFill>
            </a:endParaRPr>
          </a:p>
        </p:txBody>
      </p:sp>
    </p:spTree>
    <p:extLst>
      <p:ext uri="{BB962C8B-B14F-4D97-AF65-F5344CB8AC3E}">
        <p14:creationId xmlns:p14="http://schemas.microsoft.com/office/powerpoint/2010/main" val="15842910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solidFill>
                  <a:srgbClr val="146194">
                    <a:lumMod val="50000"/>
                  </a:srgbClr>
                </a:solidFill>
              </a:rPr>
              <a:pPr/>
              <a:t>10/3/2021</a:t>
            </a:fld>
            <a:endParaRPr lang="en-US" dirty="0">
              <a:solidFill>
                <a:srgbClr val="146194">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146194">
                  <a:lumMod val="50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146194">
                    <a:lumMod val="50000"/>
                  </a:srgbClr>
                </a:solidFill>
              </a:rPr>
              <a:pPr/>
              <a:t>‹#›</a:t>
            </a:fld>
            <a:endParaRPr lang="en-US" dirty="0">
              <a:solidFill>
                <a:srgbClr val="146194">
                  <a:lumMod val="50000"/>
                </a:srgbClr>
              </a:solidFill>
            </a:endParaRPr>
          </a:p>
        </p:txBody>
      </p:sp>
    </p:spTree>
    <p:extLst>
      <p:ext uri="{BB962C8B-B14F-4D97-AF65-F5344CB8AC3E}">
        <p14:creationId xmlns:p14="http://schemas.microsoft.com/office/powerpoint/2010/main" val="5299886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solidFill>
                  <a:srgbClr val="146194">
                    <a:lumMod val="50000"/>
                  </a:srgbClr>
                </a:solidFill>
              </a:rPr>
              <a:pPr/>
              <a:t>10/3/2021</a:t>
            </a:fld>
            <a:endParaRPr lang="en-US" dirty="0">
              <a:solidFill>
                <a:srgbClr val="146194">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146194">
                  <a:lumMod val="50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146194">
                    <a:lumMod val="50000"/>
                  </a:srgbClr>
                </a:solidFill>
              </a:rPr>
              <a:pPr/>
              <a:t>‹#›</a:t>
            </a:fld>
            <a:endParaRPr lang="en-US" dirty="0">
              <a:solidFill>
                <a:srgbClr val="146194">
                  <a:lumMod val="50000"/>
                </a:srgbClr>
              </a:solidFill>
            </a:endParaRPr>
          </a:p>
        </p:txBody>
      </p:sp>
    </p:spTree>
    <p:extLst>
      <p:ext uri="{BB962C8B-B14F-4D97-AF65-F5344CB8AC3E}">
        <p14:creationId xmlns:p14="http://schemas.microsoft.com/office/powerpoint/2010/main" val="1904018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solidFill>
                  <a:srgbClr val="146194">
                    <a:lumMod val="50000"/>
                  </a:srgbClr>
                </a:solidFill>
              </a:rPr>
              <a:pPr/>
              <a:t>10/3/2021</a:t>
            </a:fld>
            <a:endParaRPr lang="en-US" dirty="0">
              <a:solidFill>
                <a:srgbClr val="146194">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146194">
                  <a:lumMod val="50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146194">
                    <a:lumMod val="50000"/>
                  </a:srgbClr>
                </a:solidFill>
              </a:rPr>
              <a:pPr/>
              <a:t>‹#›</a:t>
            </a:fld>
            <a:endParaRPr lang="en-US" dirty="0">
              <a:solidFill>
                <a:srgbClr val="146194">
                  <a:lumMod val="50000"/>
                </a:srgbClr>
              </a:solidFill>
            </a:endParaRPr>
          </a:p>
        </p:txBody>
      </p:sp>
    </p:spTree>
    <p:extLst>
      <p:ext uri="{BB962C8B-B14F-4D97-AF65-F5344CB8AC3E}">
        <p14:creationId xmlns:p14="http://schemas.microsoft.com/office/powerpoint/2010/main" val="1838240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solidFill>
                  <a:srgbClr val="146194">
                    <a:lumMod val="50000"/>
                  </a:srgbClr>
                </a:solidFill>
              </a:rPr>
              <a:pPr/>
              <a:t>10/3/2021</a:t>
            </a:fld>
            <a:endParaRPr lang="en-US" dirty="0">
              <a:solidFill>
                <a:srgbClr val="146194">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146194">
                  <a:lumMod val="50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146194">
                    <a:lumMod val="50000"/>
                  </a:srgbClr>
                </a:solidFill>
              </a:rPr>
              <a:pPr/>
              <a:t>‹#›</a:t>
            </a:fld>
            <a:endParaRPr lang="en-US" dirty="0">
              <a:solidFill>
                <a:srgbClr val="146194">
                  <a:lumMod val="50000"/>
                </a:srgbClr>
              </a:solidFill>
            </a:endParaRPr>
          </a:p>
        </p:txBody>
      </p:sp>
    </p:spTree>
    <p:extLst>
      <p:ext uri="{BB962C8B-B14F-4D97-AF65-F5344CB8AC3E}">
        <p14:creationId xmlns:p14="http://schemas.microsoft.com/office/powerpoint/2010/main" val="1612472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solidFill>
                  <a:srgbClr val="146194">
                    <a:lumMod val="50000"/>
                  </a:srgbClr>
                </a:solidFill>
              </a:rPr>
              <a:pPr/>
              <a:t>10/3/2021</a:t>
            </a:fld>
            <a:endParaRPr lang="en-US" dirty="0">
              <a:solidFill>
                <a:srgbClr val="146194">
                  <a:lumMod val="50000"/>
                </a:srgbClr>
              </a:solidFill>
            </a:endParaRPr>
          </a:p>
        </p:txBody>
      </p:sp>
      <p:sp>
        <p:nvSpPr>
          <p:cNvPr id="6" name="Footer Placeholder 5"/>
          <p:cNvSpPr>
            <a:spLocks noGrp="1"/>
          </p:cNvSpPr>
          <p:nvPr>
            <p:ph type="ftr" sz="quarter" idx="11"/>
          </p:nvPr>
        </p:nvSpPr>
        <p:spPr/>
        <p:txBody>
          <a:bodyPr/>
          <a:lstStyle/>
          <a:p>
            <a:endParaRPr lang="en-US" dirty="0">
              <a:solidFill>
                <a:srgbClr val="146194">
                  <a:lumMod val="50000"/>
                </a:srgb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smtClean="0">
                <a:solidFill>
                  <a:srgbClr val="146194">
                    <a:lumMod val="50000"/>
                  </a:srgbClr>
                </a:solidFill>
              </a:rPr>
              <a:pPr/>
              <a:t>‹#›</a:t>
            </a:fld>
            <a:endParaRPr lang="en-US" dirty="0">
              <a:solidFill>
                <a:srgbClr val="146194">
                  <a:lumMod val="50000"/>
                </a:srgbClr>
              </a:solidFill>
            </a:endParaRPr>
          </a:p>
        </p:txBody>
      </p:sp>
    </p:spTree>
    <p:extLst>
      <p:ext uri="{BB962C8B-B14F-4D97-AF65-F5344CB8AC3E}">
        <p14:creationId xmlns:p14="http://schemas.microsoft.com/office/powerpoint/2010/main" val="1725468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solidFill>
                  <a:srgbClr val="146194">
                    <a:lumMod val="50000"/>
                  </a:srgbClr>
                </a:solidFill>
              </a:rPr>
              <a:pPr/>
              <a:t>10/3/2021</a:t>
            </a:fld>
            <a:endParaRPr lang="en-US" dirty="0">
              <a:solidFill>
                <a:srgbClr val="146194">
                  <a:lumMod val="50000"/>
                </a:srgbClr>
              </a:solidFill>
            </a:endParaRPr>
          </a:p>
        </p:txBody>
      </p:sp>
      <p:sp>
        <p:nvSpPr>
          <p:cNvPr id="8" name="Footer Placeholder 7"/>
          <p:cNvSpPr>
            <a:spLocks noGrp="1"/>
          </p:cNvSpPr>
          <p:nvPr>
            <p:ph type="ftr" sz="quarter" idx="11"/>
          </p:nvPr>
        </p:nvSpPr>
        <p:spPr/>
        <p:txBody>
          <a:bodyPr/>
          <a:lstStyle/>
          <a:p>
            <a:endParaRPr lang="en-US" dirty="0">
              <a:solidFill>
                <a:srgbClr val="146194">
                  <a:lumMod val="50000"/>
                </a:srgb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smtClean="0">
                <a:solidFill>
                  <a:srgbClr val="146194">
                    <a:lumMod val="50000"/>
                  </a:srgbClr>
                </a:solidFill>
              </a:rPr>
              <a:pPr/>
              <a:t>‹#›</a:t>
            </a:fld>
            <a:endParaRPr lang="en-US" dirty="0">
              <a:solidFill>
                <a:srgbClr val="146194">
                  <a:lumMod val="50000"/>
                </a:srgbClr>
              </a:solidFill>
            </a:endParaRPr>
          </a:p>
        </p:txBody>
      </p:sp>
    </p:spTree>
    <p:extLst>
      <p:ext uri="{BB962C8B-B14F-4D97-AF65-F5344CB8AC3E}">
        <p14:creationId xmlns:p14="http://schemas.microsoft.com/office/powerpoint/2010/main" val="329355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solidFill>
                  <a:srgbClr val="146194">
                    <a:lumMod val="50000"/>
                  </a:srgbClr>
                </a:solidFill>
              </a:rPr>
              <a:pPr/>
              <a:t>10/3/2021</a:t>
            </a:fld>
            <a:endParaRPr lang="en-US" dirty="0">
              <a:solidFill>
                <a:srgbClr val="146194">
                  <a:lumMod val="50000"/>
                </a:srgbClr>
              </a:solidFill>
            </a:endParaRPr>
          </a:p>
        </p:txBody>
      </p:sp>
      <p:sp>
        <p:nvSpPr>
          <p:cNvPr id="4" name="Footer Placeholder 3"/>
          <p:cNvSpPr>
            <a:spLocks noGrp="1"/>
          </p:cNvSpPr>
          <p:nvPr>
            <p:ph type="ftr" sz="quarter" idx="11"/>
          </p:nvPr>
        </p:nvSpPr>
        <p:spPr/>
        <p:txBody>
          <a:bodyPr/>
          <a:lstStyle/>
          <a:p>
            <a:endParaRPr lang="en-US" dirty="0">
              <a:solidFill>
                <a:srgbClr val="146194">
                  <a:lumMod val="50000"/>
                </a:srgb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solidFill>
                  <a:srgbClr val="146194">
                    <a:lumMod val="50000"/>
                  </a:srgbClr>
                </a:solidFill>
              </a:rPr>
              <a:pPr/>
              <a:t>‹#›</a:t>
            </a:fld>
            <a:endParaRPr lang="en-US" dirty="0">
              <a:solidFill>
                <a:srgbClr val="146194">
                  <a:lumMod val="50000"/>
                </a:srgbClr>
              </a:solidFill>
            </a:endParaRPr>
          </a:p>
        </p:txBody>
      </p:sp>
    </p:spTree>
    <p:extLst>
      <p:ext uri="{BB962C8B-B14F-4D97-AF65-F5344CB8AC3E}">
        <p14:creationId xmlns:p14="http://schemas.microsoft.com/office/powerpoint/2010/main" val="1417252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solidFill>
                  <a:srgbClr val="146194">
                    <a:lumMod val="50000"/>
                  </a:srgbClr>
                </a:solidFill>
              </a:rPr>
              <a:pPr/>
              <a:t>10/3/2021</a:t>
            </a:fld>
            <a:endParaRPr lang="en-US" dirty="0">
              <a:solidFill>
                <a:srgbClr val="146194">
                  <a:lumMod val="50000"/>
                </a:srgbClr>
              </a:solidFill>
            </a:endParaRPr>
          </a:p>
        </p:txBody>
      </p:sp>
      <p:sp>
        <p:nvSpPr>
          <p:cNvPr id="3" name="Footer Placeholder 2"/>
          <p:cNvSpPr>
            <a:spLocks noGrp="1"/>
          </p:cNvSpPr>
          <p:nvPr>
            <p:ph type="ftr" sz="quarter" idx="11"/>
          </p:nvPr>
        </p:nvSpPr>
        <p:spPr/>
        <p:txBody>
          <a:bodyPr/>
          <a:lstStyle/>
          <a:p>
            <a:endParaRPr lang="en-US" dirty="0">
              <a:solidFill>
                <a:srgbClr val="146194">
                  <a:lumMod val="50000"/>
                </a:srgbClr>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solidFill>
                  <a:srgbClr val="146194">
                    <a:lumMod val="50000"/>
                  </a:srgbClr>
                </a:solidFill>
              </a:rPr>
              <a:pPr/>
              <a:t>‹#›</a:t>
            </a:fld>
            <a:endParaRPr lang="en-US" dirty="0">
              <a:solidFill>
                <a:srgbClr val="146194">
                  <a:lumMod val="50000"/>
                </a:srgbClr>
              </a:solidFill>
            </a:endParaRPr>
          </a:p>
        </p:txBody>
      </p:sp>
    </p:spTree>
    <p:extLst>
      <p:ext uri="{BB962C8B-B14F-4D97-AF65-F5344CB8AC3E}">
        <p14:creationId xmlns:p14="http://schemas.microsoft.com/office/powerpoint/2010/main" val="2029168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solidFill>
                  <a:srgbClr val="146194">
                    <a:lumMod val="50000"/>
                  </a:srgbClr>
                </a:solidFill>
              </a:rPr>
              <a:pPr/>
              <a:t>10/3/2021</a:t>
            </a:fld>
            <a:endParaRPr lang="en-US" dirty="0">
              <a:solidFill>
                <a:srgbClr val="146194">
                  <a:lumMod val="50000"/>
                </a:srgbClr>
              </a:solidFill>
            </a:endParaRPr>
          </a:p>
        </p:txBody>
      </p:sp>
      <p:sp>
        <p:nvSpPr>
          <p:cNvPr id="6" name="Footer Placeholder 5"/>
          <p:cNvSpPr>
            <a:spLocks noGrp="1"/>
          </p:cNvSpPr>
          <p:nvPr>
            <p:ph type="ftr" sz="quarter" idx="11"/>
          </p:nvPr>
        </p:nvSpPr>
        <p:spPr/>
        <p:txBody>
          <a:bodyPr/>
          <a:lstStyle/>
          <a:p>
            <a:endParaRPr lang="en-US" dirty="0">
              <a:solidFill>
                <a:srgbClr val="146194">
                  <a:lumMod val="50000"/>
                </a:srgb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smtClean="0">
                <a:solidFill>
                  <a:srgbClr val="146194">
                    <a:lumMod val="50000"/>
                  </a:srgbClr>
                </a:solidFill>
              </a:rPr>
              <a:pPr/>
              <a:t>‹#›</a:t>
            </a:fld>
            <a:endParaRPr lang="en-US" dirty="0">
              <a:solidFill>
                <a:srgbClr val="146194">
                  <a:lumMod val="50000"/>
                </a:srgbClr>
              </a:solidFill>
            </a:endParaRPr>
          </a:p>
        </p:txBody>
      </p:sp>
    </p:spTree>
    <p:extLst>
      <p:ext uri="{BB962C8B-B14F-4D97-AF65-F5344CB8AC3E}">
        <p14:creationId xmlns:p14="http://schemas.microsoft.com/office/powerpoint/2010/main" val="41450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solidFill>
                  <a:srgbClr val="146194">
                    <a:lumMod val="50000"/>
                  </a:srgbClr>
                </a:solidFill>
              </a:rPr>
              <a:pPr/>
              <a:t>10/3/2021</a:t>
            </a:fld>
            <a:endParaRPr lang="en-US" dirty="0">
              <a:solidFill>
                <a:srgbClr val="146194">
                  <a:lumMod val="50000"/>
                </a:srgbClr>
              </a:solidFill>
            </a:endParaRPr>
          </a:p>
        </p:txBody>
      </p:sp>
      <p:sp>
        <p:nvSpPr>
          <p:cNvPr id="6" name="Footer Placeholder 5"/>
          <p:cNvSpPr>
            <a:spLocks noGrp="1"/>
          </p:cNvSpPr>
          <p:nvPr>
            <p:ph type="ftr" sz="quarter" idx="11"/>
          </p:nvPr>
        </p:nvSpPr>
        <p:spPr>
          <a:xfrm>
            <a:off x="533400" y="6172200"/>
            <a:ext cx="5811724" cy="365125"/>
          </a:xfrm>
        </p:spPr>
        <p:txBody>
          <a:bodyPr/>
          <a:lstStyle/>
          <a:p>
            <a:endParaRPr lang="en-US" dirty="0">
              <a:solidFill>
                <a:srgbClr val="146194">
                  <a:lumMod val="50000"/>
                </a:srgb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smtClean="0">
                <a:solidFill>
                  <a:srgbClr val="146194">
                    <a:lumMod val="50000"/>
                  </a:srgbClr>
                </a:solidFill>
              </a:rPr>
              <a:pPr/>
              <a:t>‹#›</a:t>
            </a:fld>
            <a:endParaRPr lang="en-US" dirty="0">
              <a:solidFill>
                <a:srgbClr val="146194">
                  <a:lumMod val="50000"/>
                </a:srgbClr>
              </a:solidFill>
            </a:endParaRPr>
          </a:p>
        </p:txBody>
      </p:sp>
    </p:spTree>
    <p:extLst>
      <p:ext uri="{BB962C8B-B14F-4D97-AF65-F5344CB8AC3E}">
        <p14:creationId xmlns:p14="http://schemas.microsoft.com/office/powerpoint/2010/main" val="870591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pPr defTabSz="342900"/>
            <a:fld id="{B61BEF0D-F0BB-DE4B-95CE-6DB70DBA9567}" type="datetimeFigureOut">
              <a:rPr lang="en-US" smtClean="0">
                <a:solidFill>
                  <a:srgbClr val="146194">
                    <a:lumMod val="50000"/>
                  </a:srgbClr>
                </a:solidFill>
              </a:rPr>
              <a:pPr defTabSz="342900"/>
              <a:t>10/3/2021</a:t>
            </a:fld>
            <a:endParaRPr lang="en-US" dirty="0">
              <a:solidFill>
                <a:srgbClr val="146194">
                  <a:lumMod val="50000"/>
                </a:srgbClr>
              </a:solidFill>
            </a:endParaRP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pPr defTabSz="342900"/>
            <a:endParaRPr lang="en-US" dirty="0">
              <a:solidFill>
                <a:srgbClr val="146194">
                  <a:lumMod val="50000"/>
                </a:srgbClr>
              </a:solidFill>
            </a:endParaRP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pPr defTabSz="342900"/>
            <a:fld id="{D57F1E4F-1CFF-5643-939E-217C01CDF565}" type="slidenum">
              <a:rPr lang="en-US" smtClean="0">
                <a:solidFill>
                  <a:srgbClr val="146194">
                    <a:lumMod val="50000"/>
                  </a:srgbClr>
                </a:solidFill>
              </a:rPr>
              <a:pPr defTabSz="342900"/>
              <a:t>‹#›</a:t>
            </a:fld>
            <a:endParaRPr lang="en-US" dirty="0">
              <a:solidFill>
                <a:srgbClr val="146194">
                  <a:lumMod val="50000"/>
                </a:srgbClr>
              </a:solidFill>
            </a:endParaRPr>
          </a:p>
        </p:txBody>
      </p:sp>
    </p:spTree>
    <p:extLst>
      <p:ext uri="{BB962C8B-B14F-4D97-AF65-F5344CB8AC3E}">
        <p14:creationId xmlns:p14="http://schemas.microsoft.com/office/powerpoint/2010/main" val="405654068"/>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13160" y="1465648"/>
            <a:ext cx="6416450" cy="2133923"/>
          </a:xfrm>
        </p:spPr>
        <p:txBody>
          <a:bodyPr>
            <a:normAutofit/>
          </a:bodyPr>
          <a:lstStyle/>
          <a:p>
            <a:r>
              <a:rPr lang="en-US" sz="5400" dirty="0"/>
              <a:t>First of All, Pray</a:t>
            </a:r>
          </a:p>
        </p:txBody>
      </p:sp>
      <p:sp>
        <p:nvSpPr>
          <p:cNvPr id="5" name="Subtitle 4"/>
          <p:cNvSpPr>
            <a:spLocks noGrp="1"/>
          </p:cNvSpPr>
          <p:nvPr>
            <p:ph type="subTitle" idx="1"/>
          </p:nvPr>
        </p:nvSpPr>
        <p:spPr>
          <a:xfrm>
            <a:off x="513160" y="3599571"/>
            <a:ext cx="4058840" cy="829210"/>
          </a:xfrm>
        </p:spPr>
        <p:txBody>
          <a:bodyPr>
            <a:normAutofit/>
          </a:bodyPr>
          <a:lstStyle/>
          <a:p>
            <a:r>
              <a:rPr lang="en-US" sz="3600" dirty="0">
                <a:solidFill>
                  <a:schemeClr val="tx2"/>
                </a:solidFill>
              </a:rPr>
              <a:t>1 Timothy 2:1-8</a:t>
            </a:r>
          </a:p>
        </p:txBody>
      </p:sp>
    </p:spTree>
    <p:extLst>
      <p:ext uri="{BB962C8B-B14F-4D97-AF65-F5344CB8AC3E}">
        <p14:creationId xmlns:p14="http://schemas.microsoft.com/office/powerpoint/2010/main" val="1942628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968628" y="170569"/>
            <a:ext cx="7206745" cy="850092"/>
          </a:xfrm>
        </p:spPr>
        <p:txBody>
          <a:bodyPr>
            <a:noAutofit/>
          </a:bodyPr>
          <a:lstStyle/>
          <a:p>
            <a:pPr algn="ctr"/>
            <a:r>
              <a:rPr lang="en-US" b="1" dirty="0"/>
              <a:t>Prayer in 1 Timothy 2:1-8</a:t>
            </a:r>
            <a:endParaRPr lang="en-US" sz="2800" b="1" dirty="0"/>
          </a:p>
        </p:txBody>
      </p:sp>
      <p:sp>
        <p:nvSpPr>
          <p:cNvPr id="5" name="TextBox 4"/>
          <p:cNvSpPr txBox="1"/>
          <p:nvPr/>
        </p:nvSpPr>
        <p:spPr>
          <a:xfrm>
            <a:off x="968628" y="2072015"/>
            <a:ext cx="3507587" cy="1077218"/>
          </a:xfrm>
          <a:prstGeom prst="rect">
            <a:avLst/>
          </a:prstGeom>
          <a:solidFill>
            <a:schemeClr val="tx2">
              <a:lumMod val="75000"/>
            </a:schemeClr>
          </a:solidFill>
          <a:ln>
            <a:noFill/>
          </a:ln>
        </p:spPr>
        <p:txBody>
          <a:bodyPr wrap="square" rtlCol="0">
            <a:spAutoFit/>
          </a:bodyPr>
          <a:lstStyle/>
          <a:p>
            <a:pPr algn="ctr" defTabSz="342900"/>
            <a:r>
              <a:rPr lang="en-US" sz="3200" dirty="0">
                <a:solidFill>
                  <a:prstClr val="black"/>
                </a:solidFill>
              </a:rPr>
              <a:t>Prayer is a priority.</a:t>
            </a:r>
          </a:p>
        </p:txBody>
      </p:sp>
      <p:sp>
        <p:nvSpPr>
          <p:cNvPr id="7" name="TextBox 6"/>
          <p:cNvSpPr txBox="1"/>
          <p:nvPr/>
        </p:nvSpPr>
        <p:spPr>
          <a:xfrm>
            <a:off x="4528481" y="2072016"/>
            <a:ext cx="3646892" cy="1569660"/>
          </a:xfrm>
          <a:prstGeom prst="rect">
            <a:avLst/>
          </a:prstGeom>
          <a:solidFill>
            <a:schemeClr val="accent5">
              <a:lumMod val="60000"/>
              <a:lumOff val="40000"/>
            </a:schemeClr>
          </a:solidFill>
          <a:ln>
            <a:noFill/>
          </a:ln>
        </p:spPr>
        <p:txBody>
          <a:bodyPr wrap="square" rtlCol="0">
            <a:spAutoFit/>
          </a:bodyPr>
          <a:lstStyle/>
          <a:p>
            <a:pPr algn="ctr" defTabSz="342900"/>
            <a:r>
              <a:rPr lang="en-US" sz="3200" dirty="0">
                <a:solidFill>
                  <a:prstClr val="black"/>
                </a:solidFill>
              </a:rPr>
              <a:t>Prayer confesses that God is in control.</a:t>
            </a:r>
          </a:p>
        </p:txBody>
      </p:sp>
      <p:sp>
        <p:nvSpPr>
          <p:cNvPr id="8" name="TextBox 7"/>
          <p:cNvSpPr txBox="1"/>
          <p:nvPr/>
        </p:nvSpPr>
        <p:spPr>
          <a:xfrm>
            <a:off x="968628" y="3217834"/>
            <a:ext cx="3507587" cy="1569660"/>
          </a:xfrm>
          <a:prstGeom prst="rect">
            <a:avLst/>
          </a:prstGeom>
          <a:solidFill>
            <a:schemeClr val="accent2">
              <a:lumMod val="20000"/>
              <a:lumOff val="80000"/>
            </a:schemeClr>
          </a:solidFill>
          <a:ln>
            <a:noFill/>
          </a:ln>
        </p:spPr>
        <p:txBody>
          <a:bodyPr wrap="square" rtlCol="0">
            <a:spAutoFit/>
          </a:bodyPr>
          <a:lstStyle/>
          <a:p>
            <a:pPr algn="ctr" defTabSz="342900"/>
            <a:r>
              <a:rPr lang="en-US" sz="3200" dirty="0">
                <a:solidFill>
                  <a:prstClr val="black"/>
                </a:solidFill>
              </a:rPr>
              <a:t>Prayer is our intercessory work as priests.</a:t>
            </a:r>
          </a:p>
        </p:txBody>
      </p:sp>
      <p:sp>
        <p:nvSpPr>
          <p:cNvPr id="9" name="TextBox 8"/>
          <p:cNvSpPr txBox="1"/>
          <p:nvPr/>
        </p:nvSpPr>
        <p:spPr>
          <a:xfrm>
            <a:off x="4528481" y="3710276"/>
            <a:ext cx="3646892" cy="1077218"/>
          </a:xfrm>
          <a:prstGeom prst="rect">
            <a:avLst/>
          </a:prstGeom>
          <a:solidFill>
            <a:schemeClr val="accent3">
              <a:lumMod val="40000"/>
              <a:lumOff val="60000"/>
            </a:schemeClr>
          </a:solidFill>
          <a:ln>
            <a:noFill/>
          </a:ln>
        </p:spPr>
        <p:txBody>
          <a:bodyPr wrap="square" rtlCol="0">
            <a:spAutoFit/>
          </a:bodyPr>
          <a:lstStyle/>
          <a:p>
            <a:pPr algn="ctr" defTabSz="342900"/>
            <a:r>
              <a:rPr lang="en-US" sz="3200" dirty="0">
                <a:solidFill>
                  <a:prstClr val="black"/>
                </a:solidFill>
              </a:rPr>
              <a:t>Prayer requires holiness.</a:t>
            </a:r>
          </a:p>
        </p:txBody>
      </p:sp>
    </p:spTree>
    <p:extLst>
      <p:ext uri="{BB962C8B-B14F-4D97-AF65-F5344CB8AC3E}">
        <p14:creationId xmlns:p14="http://schemas.microsoft.com/office/powerpoint/2010/main" val="560160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2" name="TextBox 1"/>
          <p:cNvSpPr txBox="1"/>
          <p:nvPr/>
        </p:nvSpPr>
        <p:spPr>
          <a:xfrm>
            <a:off x="150575" y="494716"/>
            <a:ext cx="8842850" cy="6189387"/>
          </a:xfrm>
          <a:prstGeom prst="rect">
            <a:avLst/>
          </a:prstGeom>
          <a:noFill/>
        </p:spPr>
        <p:txBody>
          <a:bodyPr wrap="square" rtlCol="0">
            <a:spAutoFit/>
          </a:bodyPr>
          <a:lstStyle/>
          <a:p>
            <a:pPr defTabSz="342900">
              <a:lnSpc>
                <a:spcPct val="90000"/>
              </a:lnSpc>
              <a:spcAft>
                <a:spcPts val="1200"/>
              </a:spcAft>
            </a:pPr>
            <a:r>
              <a:rPr lang="en-US" sz="2200" dirty="0">
                <a:solidFill>
                  <a:prstClr val="white"/>
                </a:solidFill>
              </a:rPr>
              <a:t>And when you pray, you must not be like the hypocrites. For they love to stand and pray in the synagogues and at the street corners, that they may be seen by others. Truly, I say to you, they have received their reward. But when you pray, go into your room and shut the door and pray to your Father who is in secret. And your Father who sees in secret will reward you.“ And when you pray, do not heap up empty phrases as the Gentiles do, for they think that they will be heard for their many words. Do not be like them, for your Father knows what you need before you ask him. Pray then like this:</a:t>
            </a:r>
          </a:p>
          <a:p>
            <a:pPr defTabSz="342900">
              <a:lnSpc>
                <a:spcPct val="90000"/>
              </a:lnSpc>
            </a:pPr>
            <a:r>
              <a:rPr lang="en-US" sz="2200" dirty="0">
                <a:solidFill>
                  <a:prstClr val="white"/>
                </a:solidFill>
              </a:rPr>
              <a:t>Our Father in heaven, hallowed be your name.</a:t>
            </a:r>
          </a:p>
          <a:p>
            <a:pPr defTabSz="342900">
              <a:lnSpc>
                <a:spcPct val="90000"/>
              </a:lnSpc>
            </a:pPr>
            <a:r>
              <a:rPr lang="en-US" sz="2200" dirty="0">
                <a:solidFill>
                  <a:prstClr val="white"/>
                </a:solidFill>
              </a:rPr>
              <a:t>Your kingdom come, your will be done, on earth as it is in heaven.</a:t>
            </a:r>
          </a:p>
          <a:p>
            <a:pPr defTabSz="342900">
              <a:lnSpc>
                <a:spcPct val="90000"/>
              </a:lnSpc>
            </a:pPr>
            <a:r>
              <a:rPr lang="en-US" sz="2200" dirty="0">
                <a:solidFill>
                  <a:prstClr val="white"/>
                </a:solidFill>
              </a:rPr>
              <a:t>Give us this day our daily bread, </a:t>
            </a:r>
          </a:p>
          <a:p>
            <a:pPr defTabSz="342900">
              <a:lnSpc>
                <a:spcPct val="90000"/>
              </a:lnSpc>
            </a:pPr>
            <a:r>
              <a:rPr lang="en-US" sz="2200" dirty="0">
                <a:solidFill>
                  <a:prstClr val="white"/>
                </a:solidFill>
              </a:rPr>
              <a:t>and forgive us our debts, as we also have forgiven our debtors. </a:t>
            </a:r>
          </a:p>
          <a:p>
            <a:pPr defTabSz="342900">
              <a:lnSpc>
                <a:spcPct val="90000"/>
              </a:lnSpc>
              <a:spcAft>
                <a:spcPts val="1200"/>
              </a:spcAft>
            </a:pPr>
            <a:r>
              <a:rPr lang="en-US" sz="2200" dirty="0">
                <a:solidFill>
                  <a:prstClr val="white"/>
                </a:solidFill>
              </a:rPr>
              <a:t>And lead us not into temptation, but deliver us from evil. </a:t>
            </a:r>
          </a:p>
          <a:p>
            <a:pPr defTabSz="342900">
              <a:lnSpc>
                <a:spcPct val="90000"/>
              </a:lnSpc>
              <a:spcAft>
                <a:spcPts val="600"/>
              </a:spcAft>
            </a:pPr>
            <a:r>
              <a:rPr lang="en-US" sz="2200" dirty="0">
                <a:solidFill>
                  <a:prstClr val="white"/>
                </a:solidFill>
              </a:rPr>
              <a:t>For if you forgive others their trespasses, your heavenly Father will also forgive you, but if you do not forgive others their trespasses, neither will your Father forgive your trespasses.</a:t>
            </a:r>
          </a:p>
        </p:txBody>
      </p:sp>
      <p:sp>
        <p:nvSpPr>
          <p:cNvPr id="5" name="TextBox 4"/>
          <p:cNvSpPr txBox="1"/>
          <p:nvPr/>
        </p:nvSpPr>
        <p:spPr>
          <a:xfrm>
            <a:off x="2594665" y="33051"/>
            <a:ext cx="3954670" cy="461665"/>
          </a:xfrm>
          <a:prstGeom prst="rect">
            <a:avLst/>
          </a:prstGeom>
          <a:noFill/>
        </p:spPr>
        <p:txBody>
          <a:bodyPr wrap="square" rtlCol="0" anchor="t">
            <a:spAutoFit/>
          </a:bodyPr>
          <a:lstStyle/>
          <a:p>
            <a:pPr algn="ctr" defTabSz="342900"/>
            <a:r>
              <a:rPr lang="en-US" sz="2400" b="1" dirty="0">
                <a:solidFill>
                  <a:prstClr val="white"/>
                </a:solidFill>
              </a:rPr>
              <a:t>Matthew 6:5-15</a:t>
            </a:r>
          </a:p>
        </p:txBody>
      </p:sp>
      <p:sp>
        <p:nvSpPr>
          <p:cNvPr id="6" name="TextBox 5"/>
          <p:cNvSpPr txBox="1"/>
          <p:nvPr/>
        </p:nvSpPr>
        <p:spPr>
          <a:xfrm>
            <a:off x="7464092" y="2091592"/>
            <a:ext cx="1356658" cy="507831"/>
          </a:xfrm>
          <a:prstGeom prst="rect">
            <a:avLst/>
          </a:prstGeom>
          <a:solidFill>
            <a:schemeClr val="tx2">
              <a:lumMod val="75000"/>
            </a:schemeClr>
          </a:solidFill>
          <a:ln>
            <a:noFill/>
          </a:ln>
        </p:spPr>
        <p:txBody>
          <a:bodyPr wrap="square" rtlCol="0">
            <a:spAutoFit/>
          </a:bodyPr>
          <a:lstStyle/>
          <a:p>
            <a:pPr algn="ctr" defTabSz="342900"/>
            <a:r>
              <a:rPr lang="en-US" sz="2700" dirty="0">
                <a:solidFill>
                  <a:prstClr val="black"/>
                </a:solidFill>
              </a:rPr>
              <a:t>Priority</a:t>
            </a:r>
          </a:p>
        </p:txBody>
      </p:sp>
      <p:sp>
        <p:nvSpPr>
          <p:cNvPr id="7" name="TextBox 6"/>
          <p:cNvSpPr txBox="1"/>
          <p:nvPr/>
        </p:nvSpPr>
        <p:spPr>
          <a:xfrm>
            <a:off x="6667568" y="3335493"/>
            <a:ext cx="2153183" cy="507831"/>
          </a:xfrm>
          <a:prstGeom prst="rect">
            <a:avLst/>
          </a:prstGeom>
          <a:solidFill>
            <a:schemeClr val="accent5">
              <a:lumMod val="60000"/>
              <a:lumOff val="40000"/>
            </a:schemeClr>
          </a:solidFill>
          <a:ln>
            <a:noFill/>
          </a:ln>
        </p:spPr>
        <p:txBody>
          <a:bodyPr wrap="square" rtlCol="0">
            <a:spAutoFit/>
          </a:bodyPr>
          <a:lstStyle/>
          <a:p>
            <a:pPr algn="ctr" defTabSz="342900"/>
            <a:r>
              <a:rPr lang="en-US" sz="2700" dirty="0">
                <a:solidFill>
                  <a:prstClr val="black"/>
                </a:solidFill>
              </a:rPr>
              <a:t>Confession</a:t>
            </a:r>
          </a:p>
        </p:txBody>
      </p:sp>
      <p:sp>
        <p:nvSpPr>
          <p:cNvPr id="8" name="TextBox 7"/>
          <p:cNvSpPr txBox="1"/>
          <p:nvPr/>
        </p:nvSpPr>
        <p:spPr>
          <a:xfrm>
            <a:off x="6649705" y="4348485"/>
            <a:ext cx="2171045" cy="507831"/>
          </a:xfrm>
          <a:prstGeom prst="rect">
            <a:avLst/>
          </a:prstGeom>
          <a:solidFill>
            <a:schemeClr val="accent2">
              <a:lumMod val="20000"/>
              <a:lumOff val="80000"/>
            </a:schemeClr>
          </a:solidFill>
          <a:ln>
            <a:noFill/>
          </a:ln>
        </p:spPr>
        <p:txBody>
          <a:bodyPr wrap="square" rtlCol="0">
            <a:spAutoFit/>
          </a:bodyPr>
          <a:lstStyle/>
          <a:p>
            <a:pPr algn="ctr" defTabSz="342900"/>
            <a:r>
              <a:rPr lang="en-US" sz="2700">
                <a:solidFill>
                  <a:prstClr val="black"/>
                </a:solidFill>
              </a:rPr>
              <a:t>Intercession</a:t>
            </a:r>
            <a:endParaRPr lang="en-US" sz="2700" dirty="0">
              <a:solidFill>
                <a:prstClr val="black"/>
              </a:solidFill>
            </a:endParaRPr>
          </a:p>
        </p:txBody>
      </p:sp>
      <p:sp>
        <p:nvSpPr>
          <p:cNvPr id="9" name="TextBox 8"/>
          <p:cNvSpPr txBox="1"/>
          <p:nvPr/>
        </p:nvSpPr>
        <p:spPr>
          <a:xfrm>
            <a:off x="7219893" y="5820626"/>
            <a:ext cx="1600857" cy="507831"/>
          </a:xfrm>
          <a:prstGeom prst="rect">
            <a:avLst/>
          </a:prstGeom>
          <a:solidFill>
            <a:schemeClr val="accent3">
              <a:lumMod val="40000"/>
              <a:lumOff val="60000"/>
            </a:schemeClr>
          </a:solidFill>
          <a:ln>
            <a:noFill/>
          </a:ln>
        </p:spPr>
        <p:txBody>
          <a:bodyPr wrap="square" rtlCol="0">
            <a:spAutoFit/>
          </a:bodyPr>
          <a:lstStyle/>
          <a:p>
            <a:pPr algn="ctr" defTabSz="342900"/>
            <a:r>
              <a:rPr lang="en-US" sz="2700">
                <a:solidFill>
                  <a:prstClr val="black"/>
                </a:solidFill>
              </a:rPr>
              <a:t>Holiness</a:t>
            </a:r>
            <a:endParaRPr lang="en-US" sz="2700" dirty="0">
              <a:solidFill>
                <a:prstClr val="black"/>
              </a:solidFill>
            </a:endParaRPr>
          </a:p>
        </p:txBody>
      </p:sp>
    </p:spTree>
    <p:extLst>
      <p:ext uri="{BB962C8B-B14F-4D97-AF65-F5344CB8AC3E}">
        <p14:creationId xmlns:p14="http://schemas.microsoft.com/office/powerpoint/2010/main" val="47668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968627" y="150648"/>
            <a:ext cx="7206745" cy="850092"/>
          </a:xfrm>
        </p:spPr>
        <p:txBody>
          <a:bodyPr>
            <a:noAutofit/>
          </a:bodyPr>
          <a:lstStyle/>
          <a:p>
            <a:pPr algn="ctr"/>
            <a:r>
              <a:rPr lang="en-US" b="1" dirty="0"/>
              <a:t>What do I need to do?</a:t>
            </a:r>
            <a:endParaRPr lang="en-US" sz="2800" b="1" dirty="0"/>
          </a:p>
        </p:txBody>
      </p:sp>
      <p:sp>
        <p:nvSpPr>
          <p:cNvPr id="3" name="Content Placeholder 2"/>
          <p:cNvSpPr>
            <a:spLocks noGrp="1"/>
          </p:cNvSpPr>
          <p:nvPr>
            <p:ph idx="1"/>
          </p:nvPr>
        </p:nvSpPr>
        <p:spPr>
          <a:xfrm>
            <a:off x="579791" y="1419226"/>
            <a:ext cx="7984419" cy="3492187"/>
          </a:xfrm>
        </p:spPr>
        <p:txBody>
          <a:bodyPr anchor="t">
            <a:noAutofit/>
          </a:bodyPr>
          <a:lstStyle/>
          <a:p>
            <a:pPr marL="386954" indent="-386954">
              <a:spcBef>
                <a:spcPts val="600"/>
              </a:spcBef>
              <a:spcAft>
                <a:spcPts val="1800"/>
              </a:spcAft>
            </a:pPr>
            <a:r>
              <a:rPr lang="en-US" sz="3200" dirty="0">
                <a:solidFill>
                  <a:schemeClr val="tx2">
                    <a:lumMod val="75000"/>
                  </a:schemeClr>
                </a:solidFill>
              </a:rPr>
              <a:t>Find </a:t>
            </a:r>
            <a:r>
              <a:rPr lang="en-US" sz="3200">
                <a:solidFill>
                  <a:schemeClr val="tx2">
                    <a:lumMod val="75000"/>
                  </a:schemeClr>
                </a:solidFill>
              </a:rPr>
              <a:t>my closet </a:t>
            </a:r>
            <a:r>
              <a:rPr lang="en-US" sz="3200" dirty="0">
                <a:solidFill>
                  <a:schemeClr val="tx2">
                    <a:lumMod val="75000"/>
                  </a:schemeClr>
                </a:solidFill>
              </a:rPr>
              <a:t>and make the time.</a:t>
            </a:r>
          </a:p>
          <a:p>
            <a:pPr marL="386954" indent="-386954">
              <a:spcBef>
                <a:spcPts val="600"/>
              </a:spcBef>
              <a:spcAft>
                <a:spcPts val="1800"/>
              </a:spcAft>
            </a:pPr>
            <a:r>
              <a:rPr lang="en-US" sz="3200" dirty="0">
                <a:solidFill>
                  <a:schemeClr val="accent5">
                    <a:lumMod val="60000"/>
                    <a:lumOff val="40000"/>
                  </a:schemeClr>
                </a:solidFill>
              </a:rPr>
              <a:t>Focus on God in prayer, not self. </a:t>
            </a:r>
          </a:p>
          <a:p>
            <a:pPr marL="386954" indent="-386954">
              <a:spcBef>
                <a:spcPts val="600"/>
              </a:spcBef>
              <a:spcAft>
                <a:spcPts val="1800"/>
              </a:spcAft>
            </a:pPr>
            <a:r>
              <a:rPr lang="en-US" sz="3200" dirty="0">
                <a:solidFill>
                  <a:schemeClr val="accent2">
                    <a:lumMod val="20000"/>
                    <a:lumOff val="80000"/>
                  </a:schemeClr>
                </a:solidFill>
              </a:rPr>
              <a:t>Pray for spiritual well-being of others.</a:t>
            </a:r>
          </a:p>
          <a:p>
            <a:pPr marL="386954" indent="-386954">
              <a:spcBef>
                <a:spcPts val="600"/>
              </a:spcBef>
              <a:spcAft>
                <a:spcPts val="1800"/>
              </a:spcAft>
            </a:pPr>
            <a:r>
              <a:rPr lang="en-US" sz="3200" dirty="0">
                <a:solidFill>
                  <a:schemeClr val="accent3">
                    <a:lumMod val="40000"/>
                    <a:lumOff val="60000"/>
                  </a:schemeClr>
                </a:solidFill>
              </a:rPr>
              <a:t>Get off my knees and live my prayers.</a:t>
            </a:r>
          </a:p>
        </p:txBody>
      </p:sp>
      <p:sp>
        <p:nvSpPr>
          <p:cNvPr id="4" name="TextBox 3"/>
          <p:cNvSpPr txBox="1"/>
          <p:nvPr/>
        </p:nvSpPr>
        <p:spPr>
          <a:xfrm>
            <a:off x="2599981" y="4918770"/>
            <a:ext cx="1696596" cy="523220"/>
          </a:xfrm>
          <a:prstGeom prst="rect">
            <a:avLst/>
          </a:prstGeom>
          <a:solidFill>
            <a:schemeClr val="tx2">
              <a:lumMod val="75000"/>
            </a:schemeClr>
          </a:solidFill>
          <a:ln>
            <a:noFill/>
          </a:ln>
        </p:spPr>
        <p:txBody>
          <a:bodyPr wrap="square" rtlCol="0">
            <a:spAutoFit/>
          </a:bodyPr>
          <a:lstStyle/>
          <a:p>
            <a:pPr algn="ctr" defTabSz="342900"/>
            <a:r>
              <a:rPr lang="en-US" sz="2800" dirty="0">
                <a:solidFill>
                  <a:prstClr val="black"/>
                </a:solidFill>
              </a:rPr>
              <a:t>Priority</a:t>
            </a:r>
          </a:p>
        </p:txBody>
      </p:sp>
      <p:sp>
        <p:nvSpPr>
          <p:cNvPr id="5" name="TextBox 4"/>
          <p:cNvSpPr txBox="1"/>
          <p:nvPr/>
        </p:nvSpPr>
        <p:spPr>
          <a:xfrm>
            <a:off x="4409108" y="4918770"/>
            <a:ext cx="2153183" cy="523220"/>
          </a:xfrm>
          <a:prstGeom prst="rect">
            <a:avLst/>
          </a:prstGeom>
          <a:solidFill>
            <a:schemeClr val="accent5">
              <a:lumMod val="60000"/>
              <a:lumOff val="40000"/>
            </a:schemeClr>
          </a:solidFill>
          <a:ln>
            <a:noFill/>
          </a:ln>
        </p:spPr>
        <p:txBody>
          <a:bodyPr wrap="square" rtlCol="0">
            <a:spAutoFit/>
          </a:bodyPr>
          <a:lstStyle/>
          <a:p>
            <a:pPr algn="ctr" defTabSz="342900"/>
            <a:r>
              <a:rPr lang="en-US" sz="2800" dirty="0">
                <a:solidFill>
                  <a:prstClr val="black"/>
                </a:solidFill>
              </a:rPr>
              <a:t>Confession</a:t>
            </a:r>
          </a:p>
        </p:txBody>
      </p:sp>
      <p:sp>
        <p:nvSpPr>
          <p:cNvPr id="7" name="TextBox 6"/>
          <p:cNvSpPr txBox="1"/>
          <p:nvPr/>
        </p:nvSpPr>
        <p:spPr>
          <a:xfrm>
            <a:off x="2599981" y="5550239"/>
            <a:ext cx="2263059" cy="523220"/>
          </a:xfrm>
          <a:prstGeom prst="rect">
            <a:avLst/>
          </a:prstGeom>
          <a:solidFill>
            <a:schemeClr val="accent2">
              <a:lumMod val="20000"/>
              <a:lumOff val="80000"/>
            </a:schemeClr>
          </a:solidFill>
          <a:ln>
            <a:noFill/>
          </a:ln>
        </p:spPr>
        <p:txBody>
          <a:bodyPr wrap="square" rtlCol="0">
            <a:spAutoFit/>
          </a:bodyPr>
          <a:lstStyle/>
          <a:p>
            <a:pPr algn="ctr" defTabSz="342900"/>
            <a:r>
              <a:rPr lang="en-US" sz="2800">
                <a:solidFill>
                  <a:prstClr val="black"/>
                </a:solidFill>
              </a:rPr>
              <a:t>Intercession</a:t>
            </a:r>
            <a:endParaRPr lang="en-US" sz="2800" dirty="0">
              <a:solidFill>
                <a:prstClr val="black"/>
              </a:solidFill>
            </a:endParaRPr>
          </a:p>
        </p:txBody>
      </p:sp>
      <p:sp>
        <p:nvSpPr>
          <p:cNvPr id="8" name="TextBox 7"/>
          <p:cNvSpPr txBox="1"/>
          <p:nvPr/>
        </p:nvSpPr>
        <p:spPr>
          <a:xfrm>
            <a:off x="4961434" y="5550239"/>
            <a:ext cx="1600857" cy="523220"/>
          </a:xfrm>
          <a:prstGeom prst="rect">
            <a:avLst/>
          </a:prstGeom>
          <a:solidFill>
            <a:schemeClr val="accent3">
              <a:lumMod val="40000"/>
              <a:lumOff val="60000"/>
            </a:schemeClr>
          </a:solidFill>
          <a:ln>
            <a:noFill/>
          </a:ln>
        </p:spPr>
        <p:txBody>
          <a:bodyPr wrap="square" rtlCol="0">
            <a:spAutoFit/>
          </a:bodyPr>
          <a:lstStyle/>
          <a:p>
            <a:pPr algn="ctr" defTabSz="342900"/>
            <a:r>
              <a:rPr lang="en-US" sz="2800">
                <a:solidFill>
                  <a:prstClr val="black"/>
                </a:solidFill>
              </a:rPr>
              <a:t>Holiness</a:t>
            </a:r>
            <a:endParaRPr lang="en-US" sz="2800" dirty="0">
              <a:solidFill>
                <a:prstClr val="black"/>
              </a:solidFill>
            </a:endParaRPr>
          </a:p>
        </p:txBody>
      </p:sp>
    </p:spTree>
    <p:extLst>
      <p:ext uri="{BB962C8B-B14F-4D97-AF65-F5344CB8AC3E}">
        <p14:creationId xmlns:p14="http://schemas.microsoft.com/office/powerpoint/2010/main" val="319741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4" grpId="0" animBg="1"/>
      <p:bldP spid="5"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13160" y="1465648"/>
            <a:ext cx="6416450" cy="2133923"/>
          </a:xfrm>
        </p:spPr>
        <p:txBody>
          <a:bodyPr>
            <a:normAutofit/>
          </a:bodyPr>
          <a:lstStyle/>
          <a:p>
            <a:r>
              <a:rPr lang="en-US" sz="5400" dirty="0"/>
              <a:t>First of All, Pray</a:t>
            </a:r>
          </a:p>
        </p:txBody>
      </p:sp>
      <p:sp>
        <p:nvSpPr>
          <p:cNvPr id="5" name="Subtitle 4"/>
          <p:cNvSpPr>
            <a:spLocks noGrp="1"/>
          </p:cNvSpPr>
          <p:nvPr>
            <p:ph type="subTitle" idx="1"/>
          </p:nvPr>
        </p:nvSpPr>
        <p:spPr>
          <a:xfrm>
            <a:off x="513159" y="3599571"/>
            <a:ext cx="5369847" cy="829210"/>
          </a:xfrm>
        </p:spPr>
        <p:txBody>
          <a:bodyPr>
            <a:normAutofit/>
          </a:bodyPr>
          <a:lstStyle/>
          <a:p>
            <a:r>
              <a:rPr lang="en-US" sz="3600" dirty="0">
                <a:solidFill>
                  <a:schemeClr val="tx2"/>
                </a:solidFill>
              </a:rPr>
              <a:t>“Your will be done</a:t>
            </a:r>
            <a:r>
              <a:rPr lang="mr-IN" sz="3600" dirty="0">
                <a:solidFill>
                  <a:schemeClr val="tx2"/>
                </a:solidFill>
              </a:rPr>
              <a:t>…</a:t>
            </a:r>
            <a:r>
              <a:rPr lang="en-US" sz="3600" dirty="0">
                <a:solidFill>
                  <a:schemeClr val="tx2"/>
                </a:solidFill>
              </a:rPr>
              <a:t>”</a:t>
            </a:r>
          </a:p>
        </p:txBody>
      </p:sp>
    </p:spTree>
    <p:extLst>
      <p:ext uri="{BB962C8B-B14F-4D97-AF65-F5344CB8AC3E}">
        <p14:creationId xmlns:p14="http://schemas.microsoft.com/office/powerpoint/2010/main" val="2014038059"/>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182</TotalTime>
  <Words>332</Words>
  <Application>Microsoft Office PowerPoint</Application>
  <PresentationFormat>On-screen Show (4:3)</PresentationFormat>
  <Paragraphs>30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Century Gothic</vt:lpstr>
      <vt:lpstr>Wingdings 3</vt:lpstr>
      <vt:lpstr>Slice</vt:lpstr>
      <vt:lpstr>First of All, Pray</vt:lpstr>
      <vt:lpstr>Prayer in 1 Timothy 2:1-8</vt:lpstr>
      <vt:lpstr>PowerPoint Presentation</vt:lpstr>
      <vt:lpstr>What do I need to do?</vt:lpstr>
      <vt:lpstr>First of All, Pray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Pray First</dc:title>
  <dc:creator>Microsoft Office User</dc:creator>
  <cp:lastModifiedBy>Robert McDonald</cp:lastModifiedBy>
  <cp:revision>12</cp:revision>
  <cp:lastPrinted>2021-10-01T22:36:22Z</cp:lastPrinted>
  <dcterms:created xsi:type="dcterms:W3CDTF">2021-10-01T19:34:31Z</dcterms:created>
  <dcterms:modified xsi:type="dcterms:W3CDTF">2021-10-03T15:42:27Z</dcterms:modified>
</cp:coreProperties>
</file>