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3" r:id="rId3"/>
    <p:sldId id="268" r:id="rId4"/>
    <p:sldId id="266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4A6BC-26A2-4FBA-82D7-55093BB580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9261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7E691-5305-4C73-AC17-4450A2002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8000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AD1CE-BF5F-4F99-BF85-14EE8B1676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9688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87720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74721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40631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8567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64722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58672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34231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1055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F4172-B9D4-4478-BD1B-D60BFD18F6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0281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94948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1152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88692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DCB1E-4243-428A-B6C3-C2FBAF036B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8126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4B6D4-502A-4C17-BDE1-8EB9C8259E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6238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9428-B940-40F1-A1FF-2B3939556B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3946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C1A4-8DDE-421F-B126-B5C486545A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6963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013B0-833D-400F-AAFD-BF62FE8C61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4604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20F09-3FC6-41C8-81A1-BE67194FD5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66025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7C7E-B2A8-42DB-8078-8C08BA1C4C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9051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C5B3DA-5232-4E34-83F6-9E2371CBFB64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94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E878-4AF4-4A28-914E-818266BC7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FE29-5B82-4148-A25D-81803C07F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2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205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9" descr="you belong_cb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lum contrast="50000"/>
          </a:blip>
          <a:srcRect l="57490" b="13779"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650" name="Picture 2" descr="http://images.google.com/url?source=imgres&amp;ct=img&amp;q=http://chpub.us/Copy_of_bible.JPG&amp;usg=AFQjCNHbpwVj8MWK6b4yZ2JeMF0f12COMA"/>
          <p:cNvPicPr>
            <a:picLocks noChangeAspect="1" noChangeArrowheads="1"/>
          </p:cNvPicPr>
          <p:nvPr/>
        </p:nvPicPr>
        <p:blipFill>
          <a:blip r:embed="rId3"/>
          <a:srcRect t="10964" b="7968"/>
          <a:stretch>
            <a:fillRect/>
          </a:stretch>
        </p:blipFill>
        <p:spPr bwMode="auto">
          <a:xfrm>
            <a:off x="323118" y="1128408"/>
            <a:ext cx="4492585" cy="45525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-1143000" y="124970"/>
            <a:ext cx="1006971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en-US" sz="44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EPISODE I" pitchFamily="18" charset="0"/>
              </a:rPr>
              <a:t>	WHAT DO WE WANT TO HEAR?</a:t>
            </a:r>
            <a:endParaRPr lang="en-US" sz="44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EPISODE I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0637" y="754482"/>
            <a:ext cx="691636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US" sz="3600" b="1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127000" dist="88900" dir="5400000" algn="ctr" rotWithShape="0">
                    <a:prstClr val="black"/>
                  </a:outerShdw>
                </a:effectLst>
                <a:latin typeface="EPISODE I"/>
              </a:rPr>
              <a:t>2 Timothy 4:1-5</a:t>
            </a:r>
            <a:endParaRPr lang="en-US" sz="3600" b="1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127000" dist="88900" dir="5400000" algn="ctr" rotWithShape="0">
                  <a:prstClr val="black"/>
                </a:outerShdw>
              </a:effectLst>
              <a:latin typeface="EPISODE 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8463" y="3083004"/>
            <a:ext cx="46551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Expose Sin</a:t>
            </a:r>
            <a:endParaRPr lang="en-US" sz="66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1273" y="1852260"/>
            <a:ext cx="46551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Be Ready</a:t>
            </a:r>
            <a:endParaRPr lang="en-US" sz="66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4378404"/>
            <a:ext cx="49963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Exhort with great patience</a:t>
            </a:r>
            <a:endParaRPr lang="en-US" sz="66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118" y="2286000"/>
            <a:ext cx="4542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Charge (vs. 1-2)</a:t>
            </a:r>
          </a:p>
          <a:p>
            <a:pPr algn="ctr"/>
            <a:endParaRPr lang="en-US" sz="32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Preach the Word</a:t>
            </a:r>
          </a:p>
        </p:txBody>
      </p:sp>
    </p:spTree>
    <p:extLst>
      <p:ext uri="{BB962C8B-B14F-4D97-AF65-F5344CB8AC3E}">
        <p14:creationId xmlns:p14="http://schemas.microsoft.com/office/powerpoint/2010/main" val="4086167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9" descr="you belong_cb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lum contrast="50000"/>
          </a:blip>
          <a:srcRect l="57490" b="13779"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650" name="Picture 2" descr="http://images.google.com/url?source=imgres&amp;ct=img&amp;q=http://chpub.us/Copy_of_bible.JPG&amp;usg=AFQjCNHbpwVj8MWK6b4yZ2JeMF0f12COMA"/>
          <p:cNvPicPr>
            <a:picLocks noChangeAspect="1" noChangeArrowheads="1"/>
          </p:cNvPicPr>
          <p:nvPr/>
        </p:nvPicPr>
        <p:blipFill>
          <a:blip r:embed="rId3"/>
          <a:srcRect t="10964" b="7968"/>
          <a:stretch>
            <a:fillRect/>
          </a:stretch>
        </p:blipFill>
        <p:spPr bwMode="auto">
          <a:xfrm>
            <a:off x="323118" y="1128408"/>
            <a:ext cx="4492585" cy="45525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-1143000" y="124970"/>
            <a:ext cx="1006971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en-US" sz="44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EPISODE I" pitchFamily="18" charset="0"/>
              </a:rPr>
              <a:t>	WHAT DO WE WANT TO HEAR?</a:t>
            </a:r>
            <a:endParaRPr lang="en-US" sz="44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EPISODE I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0637" y="754482"/>
            <a:ext cx="691636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US" sz="3600" b="1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127000" dist="88900" dir="5400000" algn="ctr" rotWithShape="0">
                    <a:prstClr val="black"/>
                  </a:outerShdw>
                </a:effectLst>
                <a:latin typeface="EPISODE I"/>
              </a:rPr>
              <a:t>2 Timothy 4:1-5</a:t>
            </a:r>
            <a:endParaRPr lang="en-US" sz="3600" b="1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127000" dist="88900" dir="5400000" algn="ctr" rotWithShape="0">
                  <a:prstClr val="black"/>
                </a:outerShdw>
              </a:effectLst>
              <a:latin typeface="EPISODE 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1273" y="1752600"/>
            <a:ext cx="46551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People will not want to hear sound doctrine.</a:t>
            </a:r>
            <a:endParaRPr lang="en-US" sz="40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9600" y="3922455"/>
            <a:ext cx="46551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They would find teachers who will tell them what they want to hear.</a:t>
            </a:r>
            <a:endParaRPr lang="en-US" sz="40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118" y="2286000"/>
            <a:ext cx="4542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Charge (vs. 1-2)</a:t>
            </a:r>
          </a:p>
          <a:p>
            <a:pPr algn="ctr"/>
            <a:endParaRPr lang="en-US" sz="32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Reason (vs. 3-4)</a:t>
            </a:r>
          </a:p>
          <a:p>
            <a:pPr algn="ctr"/>
            <a:endParaRPr lang="en-US" sz="3200" b="1" i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747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9" descr="you belong_cb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lum contrast="50000"/>
          </a:blip>
          <a:srcRect l="57490" b="13779"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650" name="Picture 2" descr="http://images.google.com/url?source=imgres&amp;ct=img&amp;q=http://chpub.us/Copy_of_bible.JPG&amp;usg=AFQjCNHbpwVj8MWK6b4yZ2JeMF0f12COMA"/>
          <p:cNvPicPr>
            <a:picLocks noChangeAspect="1" noChangeArrowheads="1"/>
          </p:cNvPicPr>
          <p:nvPr/>
        </p:nvPicPr>
        <p:blipFill>
          <a:blip r:embed="rId3"/>
          <a:srcRect t="10964" b="7968"/>
          <a:stretch>
            <a:fillRect/>
          </a:stretch>
        </p:blipFill>
        <p:spPr bwMode="auto">
          <a:xfrm>
            <a:off x="323118" y="1128408"/>
            <a:ext cx="4492585" cy="45525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-1143000" y="124970"/>
            <a:ext cx="1006971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en-US" sz="44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EPISODE I" pitchFamily="18" charset="0"/>
              </a:rPr>
              <a:t>	WHAT DO WE WANT TO HEAR?</a:t>
            </a:r>
            <a:endParaRPr lang="en-US" sz="44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EPISODE I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0637" y="754482"/>
            <a:ext cx="691636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US" sz="3600" b="1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127000" dist="88900" dir="5400000" algn="ctr" rotWithShape="0">
                    <a:prstClr val="black"/>
                  </a:outerShdw>
                </a:effectLst>
                <a:latin typeface="EPISODE I"/>
              </a:rPr>
              <a:t>2 Timothy 4:1-5</a:t>
            </a:r>
            <a:endParaRPr lang="en-US" sz="3600" b="1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127000" dist="88900" dir="5400000" algn="ctr" rotWithShape="0">
                  <a:prstClr val="black"/>
                </a:outerShdw>
              </a:effectLst>
              <a:latin typeface="EPISODE 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118" y="2286000"/>
            <a:ext cx="4542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Charge (vs. 1-2)</a:t>
            </a:r>
          </a:p>
          <a:p>
            <a:pPr algn="ctr"/>
            <a:endParaRPr lang="en-US" sz="32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Reason (vs. 3-4)</a:t>
            </a:r>
          </a:p>
          <a:p>
            <a:pPr algn="ctr"/>
            <a:endParaRPr lang="en-US" sz="3200" b="1" i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The Response (v. 5)</a:t>
            </a:r>
            <a:endParaRPr lang="en-US" sz="3200" b="1" i="1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1273" y="1852260"/>
            <a:ext cx="4655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Be Sober</a:t>
            </a:r>
            <a:endParaRPr lang="en-US" sz="54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5774" y="2893874"/>
            <a:ext cx="4655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Endure Hardship</a:t>
            </a:r>
            <a:endParaRPr lang="en-US" sz="54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3642" y="4922306"/>
            <a:ext cx="49963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Narrow" panose="020B0606020202030204" pitchFamily="34" charset="0"/>
              </a:rPr>
              <a:t>Fulfill Your Ministry</a:t>
            </a:r>
            <a:endParaRPr lang="en-US" sz="5400" b="1" dirty="0">
              <a:solidFill>
                <a:srgbClr val="FFC0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prstClr val="black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332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894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92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EPISODE I</vt:lpstr>
      <vt:lpstr>2_Default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shawn jeffries</cp:lastModifiedBy>
  <cp:revision>21</cp:revision>
  <dcterms:created xsi:type="dcterms:W3CDTF">2008-12-23T18:06:28Z</dcterms:created>
  <dcterms:modified xsi:type="dcterms:W3CDTF">2014-11-16T06:26:53Z</dcterms:modified>
</cp:coreProperties>
</file>