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925FB-37F1-42E0-93F7-AF15ACE2A6D3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CB356-C9E2-4082-B3F2-176AFA7B6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84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B01D-61BE-AA46-9C22-60C880D6211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61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B01D-61BE-AA46-9C22-60C880D6211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598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FB01D-61BE-AA46-9C22-60C880D6211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57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D6B9-D01C-4B3C-8060-2CF6AF2EE756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48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D6B9-D01C-4B3C-8060-2CF6AF2EE756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7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D6B9-D01C-4B3C-8060-2CF6AF2EE756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70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842946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456926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961528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47154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35765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781405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796583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7634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D6B9-D01C-4B3C-8060-2CF6AF2EE756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524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445706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47323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363488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6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6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43130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40811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500456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837371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937172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7537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D6B9-D01C-4B3C-8060-2CF6AF2EE756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7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D6B9-D01C-4B3C-8060-2CF6AF2EE756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8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D6B9-D01C-4B3C-8060-2CF6AF2EE756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3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D6B9-D01C-4B3C-8060-2CF6AF2EE756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3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D6B9-D01C-4B3C-8060-2CF6AF2EE756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8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D6B9-D01C-4B3C-8060-2CF6AF2EE756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8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D6B9-D01C-4B3C-8060-2CF6AF2EE756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1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8D6B9-D01C-4B3C-8060-2CF6AF2EE756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DB5E3-0DE7-4C6E-9B23-890B01FAE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4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 defTabSz="457200"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529230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Choosing Joy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Lessons from Philippians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6406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Themes in Philippians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6489582" y="2515792"/>
            <a:ext cx="992901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Joy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36180" y="3920091"/>
            <a:ext cx="1528303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Unity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767393" y="2703548"/>
            <a:ext cx="1358483" cy="469385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767392" y="4107847"/>
            <a:ext cx="1358483" cy="469385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10739" y="2515791"/>
            <a:ext cx="3072765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Perspective</a:t>
            </a:r>
          </a:p>
        </p:txBody>
      </p:sp>
      <p:sp>
        <p:nvSpPr>
          <p:cNvPr id="8" name="Rectangle 7"/>
          <p:cNvSpPr/>
          <p:nvPr/>
        </p:nvSpPr>
        <p:spPr>
          <a:xfrm>
            <a:off x="1448607" y="3935492"/>
            <a:ext cx="3197030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Selflessness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8069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Choosing Joy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Approve the Excellent Things</a:t>
            </a:r>
          </a:p>
          <a:p>
            <a:r>
              <a:rPr lang="en-US" sz="4000" dirty="0" smtClean="0"/>
              <a:t>Philippians 1:1-11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6225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Paul and the Philippians (1:1-8)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51576" y="2792017"/>
            <a:ext cx="992901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Joy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31205" y="2792017"/>
            <a:ext cx="1528303" cy="8079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defTabSz="457200"/>
            <a:r>
              <a:rPr lang="en-US" sz="480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Unity</a:t>
            </a:r>
            <a:endParaRPr lang="en-US" sz="405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08633" y="2228742"/>
            <a:ext cx="1716216" cy="646331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en-US" sz="3600">
                <a:solidFill>
                  <a:prstClr val="black"/>
                </a:solidFill>
              </a:rPr>
              <a:t>Thanks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99059" y="3808851"/>
            <a:ext cx="1683966" cy="646331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en-US" sz="3600" dirty="0">
                <a:solidFill>
                  <a:prstClr val="black"/>
                </a:solidFill>
              </a:rPr>
              <a:t>Prayer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27541" y="3017348"/>
            <a:ext cx="1050410" cy="646331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en-US" sz="3600" dirty="0">
                <a:solidFill>
                  <a:prstClr val="black"/>
                </a:solidFill>
              </a:rPr>
              <a:t>Joy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9144" y="1906766"/>
            <a:ext cx="2649277" cy="646331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en-US" sz="3600" dirty="0">
                <a:solidFill>
                  <a:prstClr val="black"/>
                </a:solidFill>
              </a:rPr>
              <a:t>Participation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50624" y="2199215"/>
            <a:ext cx="1988476" cy="646331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en-US" sz="3600" dirty="0">
                <a:solidFill>
                  <a:prstClr val="black"/>
                </a:solidFill>
              </a:rPr>
              <a:t>Partakers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17415" y="2949269"/>
            <a:ext cx="2030057" cy="646331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en-US" sz="3600">
                <a:solidFill>
                  <a:prstClr val="black"/>
                </a:solidFill>
              </a:rPr>
              <a:t>Affection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62902" y="3690650"/>
            <a:ext cx="1917185" cy="646331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en-US" sz="3600">
                <a:solidFill>
                  <a:prstClr val="black"/>
                </a:solidFill>
              </a:rPr>
              <a:t>Longing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2349" y="3987531"/>
            <a:ext cx="2570035" cy="646331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en-US" sz="3600">
                <a:solidFill>
                  <a:prstClr val="black"/>
                </a:solidFill>
              </a:rPr>
              <a:t>In my heart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4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7181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Paul and the Philippians (1:1-8)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825625"/>
            <a:ext cx="7675350" cy="3521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History of relationship:</a:t>
            </a:r>
          </a:p>
          <a:p>
            <a:pPr lvl="1"/>
            <a:r>
              <a:rPr lang="en-US" sz="3200" dirty="0"/>
              <a:t>Paul establishes </a:t>
            </a:r>
            <a:r>
              <a:rPr lang="en-US" sz="3200" dirty="0" smtClean="0"/>
              <a:t>church. </a:t>
            </a:r>
            <a:r>
              <a:rPr lang="en-US" sz="3200" dirty="0">
                <a:solidFill>
                  <a:schemeClr val="accent5"/>
                </a:solidFill>
              </a:rPr>
              <a:t>(Acts 16)</a:t>
            </a:r>
          </a:p>
          <a:p>
            <a:pPr lvl="1"/>
            <a:r>
              <a:rPr lang="en-US" sz="3200" dirty="0" smtClean="0"/>
              <a:t>Philippians begin helping </a:t>
            </a:r>
            <a:r>
              <a:rPr lang="en-US" sz="3200" dirty="0"/>
              <a:t>Paul. </a:t>
            </a:r>
            <a:r>
              <a:rPr lang="en-US" sz="3200" dirty="0">
                <a:solidFill>
                  <a:schemeClr val="accent5"/>
                </a:solidFill>
              </a:rPr>
              <a:t>(Phil. 4:16)</a:t>
            </a:r>
          </a:p>
          <a:p>
            <a:pPr lvl="1"/>
            <a:r>
              <a:rPr lang="en-US" sz="3200" dirty="0"/>
              <a:t>Paul returns to collect </a:t>
            </a:r>
            <a:r>
              <a:rPr lang="en-US" sz="3200" dirty="0" smtClean="0"/>
              <a:t>a contribution </a:t>
            </a:r>
            <a:r>
              <a:rPr lang="en-US" sz="3200" dirty="0"/>
              <a:t>for needy </a:t>
            </a:r>
            <a:r>
              <a:rPr lang="en-US" sz="3200" dirty="0" smtClean="0"/>
              <a:t>Judean saints</a:t>
            </a:r>
            <a:r>
              <a:rPr lang="en-US" sz="3200" dirty="0"/>
              <a:t>. </a:t>
            </a:r>
            <a:r>
              <a:rPr lang="en-US" sz="3200" dirty="0">
                <a:solidFill>
                  <a:schemeClr val="accent5"/>
                </a:solidFill>
              </a:rPr>
              <a:t>(2 Cor. </a:t>
            </a:r>
            <a:r>
              <a:rPr lang="en-US" sz="3200" dirty="0" smtClean="0">
                <a:solidFill>
                  <a:schemeClr val="accent5"/>
                </a:solidFill>
              </a:rPr>
              <a:t>8/Acts 20)</a:t>
            </a:r>
            <a:endParaRPr lang="en-US" sz="3200" dirty="0">
              <a:solidFill>
                <a:schemeClr val="accent5"/>
              </a:solidFill>
            </a:endParaRPr>
          </a:p>
          <a:p>
            <a:pPr lvl="1"/>
            <a:r>
              <a:rPr lang="en-US" sz="3200" dirty="0" smtClean="0"/>
              <a:t>Church sent Paul another gift. </a:t>
            </a:r>
            <a:r>
              <a:rPr lang="en-US" sz="3200" dirty="0">
                <a:solidFill>
                  <a:schemeClr val="accent5"/>
                </a:solidFill>
              </a:rPr>
              <a:t>(Phil. 4:10)</a:t>
            </a:r>
          </a:p>
          <a:p>
            <a:pPr lvl="1"/>
            <a:r>
              <a:rPr lang="en-US" sz="3200" dirty="0"/>
              <a:t>Paul returning this “thank </a:t>
            </a:r>
            <a:r>
              <a:rPr lang="en-US" sz="3200" dirty="0" smtClean="0"/>
              <a:t>you letter.”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62050" y="5392736"/>
            <a:ext cx="6819900" cy="769441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dirty="0">
                <a:solidFill>
                  <a:sysClr val="windowText" lastClr="000000"/>
                </a:solidFill>
              </a:rPr>
              <a:t>“Fellowship in the Gospel”</a:t>
            </a:r>
            <a:endParaRPr 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0180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Abound More and More (1:9-11)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2838798"/>
            <a:ext cx="7675350" cy="3338164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Paul’s Prayer for the Christians:</a:t>
            </a:r>
          </a:p>
          <a:p>
            <a:pPr lvl="1"/>
            <a:r>
              <a:rPr lang="en-US" sz="3200" dirty="0" smtClean="0"/>
              <a:t>Abound in love, in real knowledge.</a:t>
            </a:r>
          </a:p>
          <a:p>
            <a:pPr lvl="1"/>
            <a:r>
              <a:rPr lang="en-US" sz="3200" dirty="0" smtClean="0"/>
              <a:t>Approve the excellent things.</a:t>
            </a:r>
          </a:p>
          <a:p>
            <a:pPr lvl="1"/>
            <a:r>
              <a:rPr lang="en-US" sz="3200" dirty="0" smtClean="0"/>
              <a:t>Become sincere and blameless.</a:t>
            </a:r>
          </a:p>
          <a:p>
            <a:pPr lvl="1"/>
            <a:r>
              <a:rPr lang="en-US" sz="3200" dirty="0" smtClean="0"/>
              <a:t>Be filled with the fruit of righteousness.</a:t>
            </a:r>
          </a:p>
          <a:p>
            <a:pPr lvl="1"/>
            <a:r>
              <a:rPr lang="en-US" sz="3200" dirty="0" smtClean="0"/>
              <a:t>To the glory and praise of God.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74000" y="1513235"/>
            <a:ext cx="7796000" cy="1077218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>
                <a:solidFill>
                  <a:sysClr val="windowText" lastClr="000000"/>
                </a:solidFill>
              </a:rPr>
              <a:t>“Confident </a:t>
            </a:r>
            <a:r>
              <a:rPr lang="en-US" sz="3200" dirty="0">
                <a:solidFill>
                  <a:sysClr val="windowText" lastClr="000000"/>
                </a:solidFill>
              </a:rPr>
              <a:t>that He who began a good work in you will perfect it in the day </a:t>
            </a:r>
            <a:r>
              <a:rPr lang="en-US" sz="3200">
                <a:solidFill>
                  <a:sysClr val="windowText" lastClr="000000"/>
                </a:solidFill>
              </a:rPr>
              <a:t>of Christ.” (1:6)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Choosing Joy (and Unity) : Philippians
              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6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March 24-26, 2017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64165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Choosing Joy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Lessons from Philippians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141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pth" id="{7BEAFC2A-325C-49C4-AC08-2B765DA903F9}" vid="{1735E755-43E6-43AA-ABA2-C989ECC79AF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On-screen Show (4:3)</PresentationFormat>
  <Paragraphs>54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Depth</vt:lpstr>
      <vt:lpstr>Choosing Joy</vt:lpstr>
      <vt:lpstr>Themes in Philippians</vt:lpstr>
      <vt:lpstr>Choosing Joy</vt:lpstr>
      <vt:lpstr>Paul and the Philippians (1:1-8)</vt:lpstr>
      <vt:lpstr>Paul and the Philippians (1:1-8)</vt:lpstr>
      <vt:lpstr>Abound More and More (1:9-11)</vt:lpstr>
      <vt:lpstr>Choosing Joy</vt:lpstr>
    </vt:vector>
  </TitlesOfParts>
  <Company>Bellaire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Joy</dc:title>
  <dc:creator>Jon Baize</dc:creator>
  <cp:lastModifiedBy>Jon Baize</cp:lastModifiedBy>
  <cp:revision>1</cp:revision>
  <dcterms:created xsi:type="dcterms:W3CDTF">2017-03-24T21:37:04Z</dcterms:created>
  <dcterms:modified xsi:type="dcterms:W3CDTF">2017-03-24T21:37:44Z</dcterms:modified>
</cp:coreProperties>
</file>